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32" r:id="rId4"/>
    <p:sldMasterId id="2147483744" r:id="rId5"/>
    <p:sldMasterId id="2147483793" r:id="rId6"/>
    <p:sldMasterId id="2147483817" r:id="rId7"/>
    <p:sldMasterId id="2147483829" r:id="rId8"/>
  </p:sldMasterIdLst>
  <p:notesMasterIdLst>
    <p:notesMasterId r:id="rId39"/>
  </p:notesMasterIdLst>
  <p:sldIdLst>
    <p:sldId id="258" r:id="rId9"/>
    <p:sldId id="529" r:id="rId10"/>
    <p:sldId id="1393" r:id="rId11"/>
    <p:sldId id="1844" r:id="rId12"/>
    <p:sldId id="1833" r:id="rId13"/>
    <p:sldId id="1834" r:id="rId14"/>
    <p:sldId id="1835" r:id="rId15"/>
    <p:sldId id="1837" r:id="rId16"/>
    <p:sldId id="1840" r:id="rId17"/>
    <p:sldId id="1841" r:id="rId18"/>
    <p:sldId id="1842" r:id="rId19"/>
    <p:sldId id="1843" r:id="rId20"/>
    <p:sldId id="948" r:id="rId21"/>
    <p:sldId id="1770" r:id="rId22"/>
    <p:sldId id="1771" r:id="rId23"/>
    <p:sldId id="1823" r:id="rId24"/>
    <p:sldId id="283" r:id="rId25"/>
    <p:sldId id="1568" r:id="rId26"/>
    <p:sldId id="1742" r:id="rId27"/>
    <p:sldId id="1397" r:id="rId28"/>
    <p:sldId id="536" r:id="rId29"/>
    <p:sldId id="538" r:id="rId30"/>
    <p:sldId id="259" r:id="rId31"/>
    <p:sldId id="268" r:id="rId32"/>
    <p:sldId id="269" r:id="rId33"/>
    <p:sldId id="261" r:id="rId34"/>
    <p:sldId id="1404" r:id="rId35"/>
    <p:sldId id="1514" r:id="rId36"/>
    <p:sldId id="1515" r:id="rId37"/>
    <p:sldId id="930"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3CC33"/>
    <a:srgbClr val="FF00FF"/>
    <a:srgbClr val="FF66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714"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3717D-96FA-4C11-B872-B1DFE02ACA9C}" type="datetimeFigureOut">
              <a:rPr lang="en-GB" smtClean="0"/>
              <a:t>03/10/2023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D7504-3733-49E1-A0B5-4734E47B4970}" type="slidenum">
              <a:rPr lang="en-GB" smtClean="0"/>
              <a:t>‹#›</a:t>
            </a:fld>
            <a:endParaRPr lang="en-GB"/>
          </a:p>
        </p:txBody>
      </p:sp>
    </p:spTree>
    <p:extLst>
      <p:ext uri="{BB962C8B-B14F-4D97-AF65-F5344CB8AC3E}">
        <p14:creationId xmlns:p14="http://schemas.microsoft.com/office/powerpoint/2010/main" val="2336890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FFCFF1-8C95-42D8-BB32-49F8DF60233C}" type="slidenum">
              <a:rPr lang="en-GB" altLang="en-US"/>
              <a:pPr>
                <a:defRPr/>
              </a:pPr>
              <a:t>‹#›</a:t>
            </a:fld>
            <a:endParaRPr lang="en-GB" altLang="en-US"/>
          </a:p>
        </p:txBody>
      </p:sp>
    </p:spTree>
    <p:extLst>
      <p:ext uri="{BB962C8B-B14F-4D97-AF65-F5344CB8AC3E}">
        <p14:creationId xmlns:p14="http://schemas.microsoft.com/office/powerpoint/2010/main" val="25201250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07AB39-2CE6-4F45-87D1-BD5364F1A9F7}" type="slidenum">
              <a:rPr lang="en-GB" altLang="en-US"/>
              <a:pPr>
                <a:defRPr/>
              </a:pPr>
              <a:t>‹#›</a:t>
            </a:fld>
            <a:endParaRPr lang="en-GB" altLang="en-US"/>
          </a:p>
        </p:txBody>
      </p:sp>
    </p:spTree>
    <p:extLst>
      <p:ext uri="{BB962C8B-B14F-4D97-AF65-F5344CB8AC3E}">
        <p14:creationId xmlns:p14="http://schemas.microsoft.com/office/powerpoint/2010/main" val="380065287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0FEE28-8532-4833-805D-D73B700876C5}" type="slidenum">
              <a:rPr lang="en-GB" altLang="en-US"/>
              <a:pPr>
                <a:defRPr/>
              </a:pPr>
              <a:t>‹#›</a:t>
            </a:fld>
            <a:endParaRPr lang="en-GB" altLang="en-US"/>
          </a:p>
        </p:txBody>
      </p:sp>
    </p:spTree>
    <p:extLst>
      <p:ext uri="{BB962C8B-B14F-4D97-AF65-F5344CB8AC3E}">
        <p14:creationId xmlns:p14="http://schemas.microsoft.com/office/powerpoint/2010/main" val="325227674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C24C2FD-1BC5-4D21-9330-B883326EDC8D}" type="slidenum">
              <a:rPr lang="en-GB" altLang="en-US"/>
              <a:pPr>
                <a:defRPr/>
              </a:pPr>
              <a:t>‹#›</a:t>
            </a:fld>
            <a:endParaRPr lang="en-GB" altLang="en-US"/>
          </a:p>
        </p:txBody>
      </p:sp>
    </p:spTree>
    <p:extLst>
      <p:ext uri="{BB962C8B-B14F-4D97-AF65-F5344CB8AC3E}">
        <p14:creationId xmlns:p14="http://schemas.microsoft.com/office/powerpoint/2010/main" val="31254474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8E393A0F-6B00-4101-91C2-4848893904F1}" type="slidenum">
              <a:rPr lang="en-GB" altLang="en-US"/>
              <a:pPr>
                <a:defRPr/>
              </a:pPr>
              <a:t>‹#›</a:t>
            </a:fld>
            <a:endParaRPr lang="en-GB" altLang="en-US"/>
          </a:p>
        </p:txBody>
      </p:sp>
    </p:spTree>
    <p:extLst>
      <p:ext uri="{BB962C8B-B14F-4D97-AF65-F5344CB8AC3E}">
        <p14:creationId xmlns:p14="http://schemas.microsoft.com/office/powerpoint/2010/main" val="369876002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A4C0C721-C2A2-4D0A-B3AA-B6B340CCA8F2}" type="slidenum">
              <a:rPr lang="en-GB" altLang="en-US"/>
              <a:pPr>
                <a:defRPr/>
              </a:pPr>
              <a:t>‹#›</a:t>
            </a:fld>
            <a:endParaRPr lang="en-GB" altLang="en-US"/>
          </a:p>
        </p:txBody>
      </p:sp>
    </p:spTree>
    <p:extLst>
      <p:ext uri="{BB962C8B-B14F-4D97-AF65-F5344CB8AC3E}">
        <p14:creationId xmlns:p14="http://schemas.microsoft.com/office/powerpoint/2010/main" val="2112701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EA896550-F042-45CF-ACCB-2D7BD8DD2075}" type="slidenum">
              <a:rPr lang="en-GB" altLang="en-US"/>
              <a:pPr>
                <a:defRPr/>
              </a:pPr>
              <a:t>‹#›</a:t>
            </a:fld>
            <a:endParaRPr lang="en-GB" altLang="en-US"/>
          </a:p>
        </p:txBody>
      </p:sp>
    </p:spTree>
    <p:extLst>
      <p:ext uri="{BB962C8B-B14F-4D97-AF65-F5344CB8AC3E}">
        <p14:creationId xmlns:p14="http://schemas.microsoft.com/office/powerpoint/2010/main" val="147023246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1603A4C-8C9B-48E6-93F7-61061B6D6154}" type="slidenum">
              <a:rPr lang="en-GB" altLang="en-US"/>
              <a:pPr>
                <a:defRPr/>
              </a:pPr>
              <a:t>‹#›</a:t>
            </a:fld>
            <a:endParaRPr lang="en-GB" altLang="en-US"/>
          </a:p>
        </p:txBody>
      </p:sp>
    </p:spTree>
    <p:extLst>
      <p:ext uri="{BB962C8B-B14F-4D97-AF65-F5344CB8AC3E}">
        <p14:creationId xmlns:p14="http://schemas.microsoft.com/office/powerpoint/2010/main" val="78745638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872FB5E-CA05-41F0-A0C0-D1FCABE38FD1}" type="slidenum">
              <a:rPr lang="en-GB" altLang="en-US"/>
              <a:pPr>
                <a:defRPr/>
              </a:pPr>
              <a:t>‹#›</a:t>
            </a:fld>
            <a:endParaRPr lang="en-GB" altLang="en-US"/>
          </a:p>
        </p:txBody>
      </p:sp>
    </p:spTree>
    <p:extLst>
      <p:ext uri="{BB962C8B-B14F-4D97-AF65-F5344CB8AC3E}">
        <p14:creationId xmlns:p14="http://schemas.microsoft.com/office/powerpoint/2010/main" val="293235118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BAB9EE-C760-4B35-9FB3-63F251B82755}" type="slidenum">
              <a:rPr lang="en-GB" altLang="en-US"/>
              <a:pPr>
                <a:defRPr/>
              </a:pPr>
              <a:t>‹#›</a:t>
            </a:fld>
            <a:endParaRPr lang="en-GB" altLang="en-US"/>
          </a:p>
        </p:txBody>
      </p:sp>
    </p:spTree>
    <p:extLst>
      <p:ext uri="{BB962C8B-B14F-4D97-AF65-F5344CB8AC3E}">
        <p14:creationId xmlns:p14="http://schemas.microsoft.com/office/powerpoint/2010/main" val="94591293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33FD06-24DB-4539-BEA0-9ACD771914C0}" type="slidenum">
              <a:rPr lang="en-GB" altLang="en-US"/>
              <a:pPr>
                <a:defRPr/>
              </a:pPr>
              <a:t>‹#›</a:t>
            </a:fld>
            <a:endParaRPr lang="en-GB" altLang="en-US"/>
          </a:p>
        </p:txBody>
      </p:sp>
    </p:spTree>
    <p:extLst>
      <p:ext uri="{BB962C8B-B14F-4D97-AF65-F5344CB8AC3E}">
        <p14:creationId xmlns:p14="http://schemas.microsoft.com/office/powerpoint/2010/main" val="2441855939"/>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3988E0DC-A35E-4BD3-A1CD-5294429589DA}" type="slidenum">
              <a:rPr lang="en-GB" altLang="en-US"/>
              <a:pPr>
                <a:defRPr/>
              </a:pPr>
              <a:t>‹#›</a:t>
            </a:fld>
            <a:endParaRPr lang="en-GB" altLang="en-US"/>
          </a:p>
        </p:txBody>
      </p:sp>
    </p:spTree>
    <p:extLst>
      <p:ext uri="{BB962C8B-B14F-4D97-AF65-F5344CB8AC3E}">
        <p14:creationId xmlns:p14="http://schemas.microsoft.com/office/powerpoint/2010/main" val="2064753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9E5AF6F0-158B-47F8-A206-AA1675768C1F}" type="slidenum">
              <a:rPr lang="en-GB" altLang="en-US"/>
              <a:pPr>
                <a:defRPr/>
              </a:pPr>
              <a:t>‹#›</a:t>
            </a:fld>
            <a:endParaRPr lang="en-GB" altLang="en-US"/>
          </a:p>
        </p:txBody>
      </p:sp>
    </p:spTree>
    <p:extLst>
      <p:ext uri="{BB962C8B-B14F-4D97-AF65-F5344CB8AC3E}">
        <p14:creationId xmlns:p14="http://schemas.microsoft.com/office/powerpoint/2010/main" val="2253471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BD2573D-334B-46C7-862A-BD7612C7604E}" type="slidenum">
              <a:rPr lang="en-GB" altLang="en-US"/>
              <a:pPr>
                <a:defRPr/>
              </a:pPr>
              <a:t>‹#›</a:t>
            </a:fld>
            <a:endParaRPr lang="en-GB" altLang="en-US"/>
          </a:p>
        </p:txBody>
      </p:sp>
    </p:spTree>
    <p:extLst>
      <p:ext uri="{BB962C8B-B14F-4D97-AF65-F5344CB8AC3E}">
        <p14:creationId xmlns:p14="http://schemas.microsoft.com/office/powerpoint/2010/main" val="50953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E3ABE8F4-509C-43A7-99B3-DAA41D251D43}" type="slidenum">
              <a:rPr lang="en-GB" altLang="en-US"/>
              <a:pPr>
                <a:defRPr/>
              </a:pPr>
              <a:t>‹#›</a:t>
            </a:fld>
            <a:endParaRPr lang="en-GB" altLang="en-US"/>
          </a:p>
        </p:txBody>
      </p:sp>
    </p:spTree>
    <p:extLst>
      <p:ext uri="{BB962C8B-B14F-4D97-AF65-F5344CB8AC3E}">
        <p14:creationId xmlns:p14="http://schemas.microsoft.com/office/powerpoint/2010/main" val="843905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BC877471-578D-469F-B787-EFDF8182858E}" type="slidenum">
              <a:rPr lang="en-GB" altLang="en-US"/>
              <a:pPr>
                <a:defRPr/>
              </a:pPr>
              <a:t>‹#›</a:t>
            </a:fld>
            <a:endParaRPr lang="en-GB" altLang="en-US"/>
          </a:p>
        </p:txBody>
      </p:sp>
    </p:spTree>
    <p:extLst>
      <p:ext uri="{BB962C8B-B14F-4D97-AF65-F5344CB8AC3E}">
        <p14:creationId xmlns:p14="http://schemas.microsoft.com/office/powerpoint/2010/main" val="3826154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A4EC2A76-E573-46F6-860F-AA07D3EB6D34}" type="slidenum">
              <a:rPr lang="en-GB" altLang="en-US"/>
              <a:pPr>
                <a:defRPr/>
              </a:pPr>
              <a:t>‹#›</a:t>
            </a:fld>
            <a:endParaRPr lang="en-GB" altLang="en-US"/>
          </a:p>
        </p:txBody>
      </p:sp>
    </p:spTree>
    <p:extLst>
      <p:ext uri="{BB962C8B-B14F-4D97-AF65-F5344CB8AC3E}">
        <p14:creationId xmlns:p14="http://schemas.microsoft.com/office/powerpoint/2010/main" val="2529214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489A4FF2-3B13-49BE-923B-DDF58EDF4123}" type="slidenum">
              <a:rPr lang="en-GB" altLang="en-US"/>
              <a:pPr>
                <a:defRPr/>
              </a:pPr>
              <a:t>‹#›</a:t>
            </a:fld>
            <a:endParaRPr lang="en-GB" altLang="en-US"/>
          </a:p>
        </p:txBody>
      </p:sp>
    </p:spTree>
    <p:extLst>
      <p:ext uri="{BB962C8B-B14F-4D97-AF65-F5344CB8AC3E}">
        <p14:creationId xmlns:p14="http://schemas.microsoft.com/office/powerpoint/2010/main" val="281171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DE5D41EB-3703-4F57-9744-0A760C70F7C8}" type="slidenum">
              <a:rPr lang="en-GB" altLang="en-US"/>
              <a:pPr>
                <a:defRPr/>
              </a:pPr>
              <a:t>‹#›</a:t>
            </a:fld>
            <a:endParaRPr lang="en-GB" altLang="en-US"/>
          </a:p>
        </p:txBody>
      </p:sp>
    </p:spTree>
    <p:extLst>
      <p:ext uri="{BB962C8B-B14F-4D97-AF65-F5344CB8AC3E}">
        <p14:creationId xmlns:p14="http://schemas.microsoft.com/office/powerpoint/2010/main" val="4102130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AA560BA9-F1F3-4041-B3E5-3D56C486B5EF}" type="slidenum">
              <a:rPr lang="en-GB" altLang="en-US"/>
              <a:pPr>
                <a:defRPr/>
              </a:pPr>
              <a:t>‹#›</a:t>
            </a:fld>
            <a:endParaRPr lang="en-GB" altLang="en-US"/>
          </a:p>
        </p:txBody>
      </p:sp>
    </p:spTree>
    <p:extLst>
      <p:ext uri="{BB962C8B-B14F-4D97-AF65-F5344CB8AC3E}">
        <p14:creationId xmlns:p14="http://schemas.microsoft.com/office/powerpoint/2010/main" val="2765170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2FC30CD-141B-4523-B9C4-F352B5BF6F24}" type="slidenum">
              <a:rPr lang="en-GB" altLang="en-US"/>
              <a:pPr>
                <a:defRPr/>
              </a:pPr>
              <a:t>‹#›</a:t>
            </a:fld>
            <a:endParaRPr lang="en-GB" altLang="en-US"/>
          </a:p>
        </p:txBody>
      </p:sp>
    </p:spTree>
    <p:extLst>
      <p:ext uri="{BB962C8B-B14F-4D97-AF65-F5344CB8AC3E}">
        <p14:creationId xmlns:p14="http://schemas.microsoft.com/office/powerpoint/2010/main" val="974550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7D4EF22B-B049-47B4-88B4-648A27503F9A}" type="slidenum">
              <a:rPr lang="en-GB" altLang="en-US"/>
              <a:pPr>
                <a:defRPr/>
              </a:pPr>
              <a:t>‹#›</a:t>
            </a:fld>
            <a:endParaRPr lang="en-GB" altLang="en-US"/>
          </a:p>
        </p:txBody>
      </p:sp>
    </p:spTree>
    <p:extLst>
      <p:ext uri="{BB962C8B-B14F-4D97-AF65-F5344CB8AC3E}">
        <p14:creationId xmlns:p14="http://schemas.microsoft.com/office/powerpoint/2010/main" val="360542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27E273F1-5521-CB07-8A8A-E6C7766596F6}"/>
              </a:ext>
            </a:extLst>
          </p:cNvPr>
          <p:cNvSpPr>
            <a:spLocks noGrp="1"/>
          </p:cNvSpPr>
          <p:nvPr>
            <p:ph type="dt" sz="half" idx="10"/>
          </p:nvPr>
        </p:nvSpPr>
        <p:spPr/>
        <p:txBody>
          <a:bodyPr/>
          <a:lstStyle>
            <a:lvl1pPr>
              <a:defRPr/>
            </a:lvl1pPr>
          </a:lstStyle>
          <a:p>
            <a:pPr>
              <a:defRPr/>
            </a:pPr>
            <a:fld id="{FDAD2B7F-9A1B-47D4-A851-F82145C4EF9E}"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3DE52C53-BDD9-7A01-4513-3F91F5B9C63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3160B37-9193-A716-9170-3FBBFBE23348}"/>
              </a:ext>
            </a:extLst>
          </p:cNvPr>
          <p:cNvSpPr>
            <a:spLocks noGrp="1"/>
          </p:cNvSpPr>
          <p:nvPr>
            <p:ph type="sldNum" sz="quarter" idx="12"/>
          </p:nvPr>
        </p:nvSpPr>
        <p:spPr/>
        <p:txBody>
          <a:bodyPr/>
          <a:lstStyle>
            <a:lvl1pPr>
              <a:defRPr/>
            </a:lvl1pPr>
          </a:lstStyle>
          <a:p>
            <a:pPr>
              <a:defRPr/>
            </a:pPr>
            <a:fld id="{74DDBF0B-8642-4A36-A1BB-29F4C080942B}" type="slidenum">
              <a:rPr lang="es-ES"/>
              <a:pPr>
                <a:defRPr/>
              </a:pPr>
              <a:t>‹#›</a:t>
            </a:fld>
            <a:endParaRPr lang="es-ES"/>
          </a:p>
        </p:txBody>
      </p:sp>
    </p:spTree>
    <p:extLst>
      <p:ext uri="{BB962C8B-B14F-4D97-AF65-F5344CB8AC3E}">
        <p14:creationId xmlns:p14="http://schemas.microsoft.com/office/powerpoint/2010/main" val="2137268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DC23C94B-9E2D-E827-97C1-C926926EDCD1}"/>
              </a:ext>
            </a:extLst>
          </p:cNvPr>
          <p:cNvSpPr>
            <a:spLocks noGrp="1"/>
          </p:cNvSpPr>
          <p:nvPr>
            <p:ph type="dt" sz="half" idx="10"/>
          </p:nvPr>
        </p:nvSpPr>
        <p:spPr/>
        <p:txBody>
          <a:bodyPr/>
          <a:lstStyle>
            <a:lvl1pPr>
              <a:defRPr/>
            </a:lvl1pPr>
          </a:lstStyle>
          <a:p>
            <a:pPr>
              <a:defRPr/>
            </a:pPr>
            <a:fld id="{060EFE9F-8BF9-4A00-9EBF-53ABE15AE9FF}"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603BEBE9-0EEE-5233-D185-0CD5D829F44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E152201-9029-BB69-EBAB-A361693795F8}"/>
              </a:ext>
            </a:extLst>
          </p:cNvPr>
          <p:cNvSpPr>
            <a:spLocks noGrp="1"/>
          </p:cNvSpPr>
          <p:nvPr>
            <p:ph type="sldNum" sz="quarter" idx="12"/>
          </p:nvPr>
        </p:nvSpPr>
        <p:spPr/>
        <p:txBody>
          <a:bodyPr/>
          <a:lstStyle>
            <a:lvl1pPr>
              <a:defRPr/>
            </a:lvl1pPr>
          </a:lstStyle>
          <a:p>
            <a:pPr>
              <a:defRPr/>
            </a:pPr>
            <a:fld id="{24EFBF02-8E74-4DD1-9AD4-C39BF10ACBA2}" type="slidenum">
              <a:rPr lang="es-ES"/>
              <a:pPr>
                <a:defRPr/>
              </a:pPr>
              <a:t>‹#›</a:t>
            </a:fld>
            <a:endParaRPr lang="es-ES"/>
          </a:p>
        </p:txBody>
      </p:sp>
    </p:spTree>
    <p:extLst>
      <p:ext uri="{BB962C8B-B14F-4D97-AF65-F5344CB8AC3E}">
        <p14:creationId xmlns:p14="http://schemas.microsoft.com/office/powerpoint/2010/main" val="3777033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322E0488-7D59-97F0-A11B-E8A51CBD39E7}"/>
              </a:ext>
            </a:extLst>
          </p:cNvPr>
          <p:cNvSpPr>
            <a:spLocks noGrp="1"/>
          </p:cNvSpPr>
          <p:nvPr>
            <p:ph type="dt" sz="half" idx="10"/>
          </p:nvPr>
        </p:nvSpPr>
        <p:spPr/>
        <p:txBody>
          <a:bodyPr/>
          <a:lstStyle>
            <a:lvl1pPr>
              <a:defRPr/>
            </a:lvl1pPr>
          </a:lstStyle>
          <a:p>
            <a:pPr>
              <a:defRPr/>
            </a:pPr>
            <a:fld id="{059337E6-8C83-4643-9642-5FC5B93406E3}"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381E01FD-56B7-F8DD-8CBE-5A0B2FE93D6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33D6601-D3CA-6E16-2B85-E536D65EE732}"/>
              </a:ext>
            </a:extLst>
          </p:cNvPr>
          <p:cNvSpPr>
            <a:spLocks noGrp="1"/>
          </p:cNvSpPr>
          <p:nvPr>
            <p:ph type="sldNum" sz="quarter" idx="12"/>
          </p:nvPr>
        </p:nvSpPr>
        <p:spPr/>
        <p:txBody>
          <a:bodyPr/>
          <a:lstStyle>
            <a:lvl1pPr>
              <a:defRPr/>
            </a:lvl1pPr>
          </a:lstStyle>
          <a:p>
            <a:pPr>
              <a:defRPr/>
            </a:pPr>
            <a:fld id="{E604F106-C24B-4F8C-8E9F-D76B8E205410}" type="slidenum">
              <a:rPr lang="es-ES"/>
              <a:pPr>
                <a:defRPr/>
              </a:pPr>
              <a:t>‹#›</a:t>
            </a:fld>
            <a:endParaRPr lang="es-ES"/>
          </a:p>
        </p:txBody>
      </p:sp>
    </p:spTree>
    <p:extLst>
      <p:ext uri="{BB962C8B-B14F-4D97-AF65-F5344CB8AC3E}">
        <p14:creationId xmlns:p14="http://schemas.microsoft.com/office/powerpoint/2010/main" val="305602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14081472-A6BB-B083-E348-B595933A685B}"/>
              </a:ext>
            </a:extLst>
          </p:cNvPr>
          <p:cNvSpPr>
            <a:spLocks noGrp="1"/>
          </p:cNvSpPr>
          <p:nvPr>
            <p:ph type="dt" sz="half" idx="10"/>
          </p:nvPr>
        </p:nvSpPr>
        <p:spPr/>
        <p:txBody>
          <a:bodyPr/>
          <a:lstStyle>
            <a:lvl1pPr>
              <a:defRPr/>
            </a:lvl1pPr>
          </a:lstStyle>
          <a:p>
            <a:pPr>
              <a:defRPr/>
            </a:pPr>
            <a:fld id="{5697E360-2469-4C68-AAD4-E8A1444DB67C}" type="datetimeFigureOut">
              <a:rPr lang="es-ES"/>
              <a:pPr>
                <a:defRPr/>
              </a:pPr>
              <a:t>03/10/2023</a:t>
            </a:fld>
            <a:endParaRPr lang="es-ES"/>
          </a:p>
        </p:txBody>
      </p:sp>
      <p:sp>
        <p:nvSpPr>
          <p:cNvPr id="6" name="4 Marcador de pie de página">
            <a:extLst>
              <a:ext uri="{FF2B5EF4-FFF2-40B4-BE49-F238E27FC236}">
                <a16:creationId xmlns:a16="http://schemas.microsoft.com/office/drawing/2014/main" id="{5140A632-A47E-8126-33F2-6ED15918A83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5370CAA5-99DC-AE08-077A-97A1F1DC9261}"/>
              </a:ext>
            </a:extLst>
          </p:cNvPr>
          <p:cNvSpPr>
            <a:spLocks noGrp="1"/>
          </p:cNvSpPr>
          <p:nvPr>
            <p:ph type="sldNum" sz="quarter" idx="12"/>
          </p:nvPr>
        </p:nvSpPr>
        <p:spPr/>
        <p:txBody>
          <a:bodyPr/>
          <a:lstStyle>
            <a:lvl1pPr>
              <a:defRPr/>
            </a:lvl1pPr>
          </a:lstStyle>
          <a:p>
            <a:pPr>
              <a:defRPr/>
            </a:pPr>
            <a:fld id="{053BD8D8-4107-407F-9374-86165E5588E1}" type="slidenum">
              <a:rPr lang="es-ES"/>
              <a:pPr>
                <a:defRPr/>
              </a:pPr>
              <a:t>‹#›</a:t>
            </a:fld>
            <a:endParaRPr lang="es-ES"/>
          </a:p>
        </p:txBody>
      </p:sp>
    </p:spTree>
    <p:extLst>
      <p:ext uri="{BB962C8B-B14F-4D97-AF65-F5344CB8AC3E}">
        <p14:creationId xmlns:p14="http://schemas.microsoft.com/office/powerpoint/2010/main" val="226697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7F2712F2-EFB8-36B7-D78B-DDC2597B9ED6}"/>
              </a:ext>
            </a:extLst>
          </p:cNvPr>
          <p:cNvSpPr>
            <a:spLocks noGrp="1"/>
          </p:cNvSpPr>
          <p:nvPr>
            <p:ph type="dt" sz="half" idx="10"/>
          </p:nvPr>
        </p:nvSpPr>
        <p:spPr/>
        <p:txBody>
          <a:bodyPr/>
          <a:lstStyle>
            <a:lvl1pPr>
              <a:defRPr/>
            </a:lvl1pPr>
          </a:lstStyle>
          <a:p>
            <a:pPr>
              <a:defRPr/>
            </a:pPr>
            <a:fld id="{FA201F1E-4919-4613-9162-E6D723B4DBC2}" type="datetimeFigureOut">
              <a:rPr lang="es-ES"/>
              <a:pPr>
                <a:defRPr/>
              </a:pPr>
              <a:t>03/10/2023</a:t>
            </a:fld>
            <a:endParaRPr lang="es-ES"/>
          </a:p>
        </p:txBody>
      </p:sp>
      <p:sp>
        <p:nvSpPr>
          <p:cNvPr id="8" name="4 Marcador de pie de página">
            <a:extLst>
              <a:ext uri="{FF2B5EF4-FFF2-40B4-BE49-F238E27FC236}">
                <a16:creationId xmlns:a16="http://schemas.microsoft.com/office/drawing/2014/main" id="{043AD9D8-C17C-8E50-6F18-E914F7E1915F}"/>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A085D08C-1809-05E5-16CD-E806F5283AAA}"/>
              </a:ext>
            </a:extLst>
          </p:cNvPr>
          <p:cNvSpPr>
            <a:spLocks noGrp="1"/>
          </p:cNvSpPr>
          <p:nvPr>
            <p:ph type="sldNum" sz="quarter" idx="12"/>
          </p:nvPr>
        </p:nvSpPr>
        <p:spPr/>
        <p:txBody>
          <a:bodyPr/>
          <a:lstStyle>
            <a:lvl1pPr>
              <a:defRPr/>
            </a:lvl1pPr>
          </a:lstStyle>
          <a:p>
            <a:pPr>
              <a:defRPr/>
            </a:pPr>
            <a:fld id="{70FAAF39-BACE-4D5D-9461-B97BB18F8041}" type="slidenum">
              <a:rPr lang="es-ES"/>
              <a:pPr>
                <a:defRPr/>
              </a:pPr>
              <a:t>‹#›</a:t>
            </a:fld>
            <a:endParaRPr lang="es-ES"/>
          </a:p>
        </p:txBody>
      </p:sp>
    </p:spTree>
    <p:extLst>
      <p:ext uri="{BB962C8B-B14F-4D97-AF65-F5344CB8AC3E}">
        <p14:creationId xmlns:p14="http://schemas.microsoft.com/office/powerpoint/2010/main" val="210399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E0D3323A-E516-A0BE-3DB9-1BB2226A1501}"/>
              </a:ext>
            </a:extLst>
          </p:cNvPr>
          <p:cNvSpPr>
            <a:spLocks noGrp="1"/>
          </p:cNvSpPr>
          <p:nvPr>
            <p:ph type="dt" sz="half" idx="10"/>
          </p:nvPr>
        </p:nvSpPr>
        <p:spPr/>
        <p:txBody>
          <a:bodyPr/>
          <a:lstStyle>
            <a:lvl1pPr>
              <a:defRPr/>
            </a:lvl1pPr>
          </a:lstStyle>
          <a:p>
            <a:pPr>
              <a:defRPr/>
            </a:pPr>
            <a:fld id="{F998C360-D8F9-4C47-9172-C836600B11F1}" type="datetimeFigureOut">
              <a:rPr lang="es-ES"/>
              <a:pPr>
                <a:defRPr/>
              </a:pPr>
              <a:t>03/10/2023</a:t>
            </a:fld>
            <a:endParaRPr lang="es-ES"/>
          </a:p>
        </p:txBody>
      </p:sp>
      <p:sp>
        <p:nvSpPr>
          <p:cNvPr id="4" name="4 Marcador de pie de página">
            <a:extLst>
              <a:ext uri="{FF2B5EF4-FFF2-40B4-BE49-F238E27FC236}">
                <a16:creationId xmlns:a16="http://schemas.microsoft.com/office/drawing/2014/main" id="{F17C9488-7286-2F74-FD2C-4C202A6775A9}"/>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05AF6E47-147F-3BC7-137C-F465D006C26C}"/>
              </a:ext>
            </a:extLst>
          </p:cNvPr>
          <p:cNvSpPr>
            <a:spLocks noGrp="1"/>
          </p:cNvSpPr>
          <p:nvPr>
            <p:ph type="sldNum" sz="quarter" idx="12"/>
          </p:nvPr>
        </p:nvSpPr>
        <p:spPr/>
        <p:txBody>
          <a:bodyPr/>
          <a:lstStyle>
            <a:lvl1pPr>
              <a:defRPr/>
            </a:lvl1pPr>
          </a:lstStyle>
          <a:p>
            <a:pPr>
              <a:defRPr/>
            </a:pPr>
            <a:fld id="{725AF54B-9A8A-4C28-93D8-E746659A9697}" type="slidenum">
              <a:rPr lang="es-ES"/>
              <a:pPr>
                <a:defRPr/>
              </a:pPr>
              <a:t>‹#›</a:t>
            </a:fld>
            <a:endParaRPr lang="es-ES"/>
          </a:p>
        </p:txBody>
      </p:sp>
    </p:spTree>
    <p:extLst>
      <p:ext uri="{BB962C8B-B14F-4D97-AF65-F5344CB8AC3E}">
        <p14:creationId xmlns:p14="http://schemas.microsoft.com/office/powerpoint/2010/main" val="144393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DC4EF5E-6840-3259-BCF6-9D1EBA1B58B8}"/>
              </a:ext>
            </a:extLst>
          </p:cNvPr>
          <p:cNvSpPr>
            <a:spLocks noGrp="1"/>
          </p:cNvSpPr>
          <p:nvPr>
            <p:ph type="dt" sz="half" idx="10"/>
          </p:nvPr>
        </p:nvSpPr>
        <p:spPr/>
        <p:txBody>
          <a:bodyPr/>
          <a:lstStyle>
            <a:lvl1pPr>
              <a:defRPr/>
            </a:lvl1pPr>
          </a:lstStyle>
          <a:p>
            <a:pPr>
              <a:defRPr/>
            </a:pPr>
            <a:fld id="{EF7622D6-D74C-48BF-8472-F5FBC9A04BE4}" type="datetimeFigureOut">
              <a:rPr lang="es-ES"/>
              <a:pPr>
                <a:defRPr/>
              </a:pPr>
              <a:t>03/10/2023</a:t>
            </a:fld>
            <a:endParaRPr lang="es-ES"/>
          </a:p>
        </p:txBody>
      </p:sp>
      <p:sp>
        <p:nvSpPr>
          <p:cNvPr id="3" name="4 Marcador de pie de página">
            <a:extLst>
              <a:ext uri="{FF2B5EF4-FFF2-40B4-BE49-F238E27FC236}">
                <a16:creationId xmlns:a16="http://schemas.microsoft.com/office/drawing/2014/main" id="{8FDCA999-FD84-531D-5752-6AF708900D00}"/>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F790F8AD-F148-994C-0855-1E7E9CCD9CF4}"/>
              </a:ext>
            </a:extLst>
          </p:cNvPr>
          <p:cNvSpPr>
            <a:spLocks noGrp="1"/>
          </p:cNvSpPr>
          <p:nvPr>
            <p:ph type="sldNum" sz="quarter" idx="12"/>
          </p:nvPr>
        </p:nvSpPr>
        <p:spPr/>
        <p:txBody>
          <a:bodyPr/>
          <a:lstStyle>
            <a:lvl1pPr>
              <a:defRPr/>
            </a:lvl1pPr>
          </a:lstStyle>
          <a:p>
            <a:pPr>
              <a:defRPr/>
            </a:pPr>
            <a:fld id="{AACA8DB3-7DF6-4867-8D51-BDD523A5729F}" type="slidenum">
              <a:rPr lang="es-ES"/>
              <a:pPr>
                <a:defRPr/>
              </a:pPr>
              <a:t>‹#›</a:t>
            </a:fld>
            <a:endParaRPr lang="es-ES"/>
          </a:p>
        </p:txBody>
      </p:sp>
    </p:spTree>
    <p:extLst>
      <p:ext uri="{BB962C8B-B14F-4D97-AF65-F5344CB8AC3E}">
        <p14:creationId xmlns:p14="http://schemas.microsoft.com/office/powerpoint/2010/main" val="980256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F0117F5-2A5C-AB7E-CDB1-6977C2C6CA15}"/>
              </a:ext>
            </a:extLst>
          </p:cNvPr>
          <p:cNvSpPr>
            <a:spLocks noGrp="1"/>
          </p:cNvSpPr>
          <p:nvPr>
            <p:ph type="dt" sz="half" idx="10"/>
          </p:nvPr>
        </p:nvSpPr>
        <p:spPr/>
        <p:txBody>
          <a:bodyPr/>
          <a:lstStyle>
            <a:lvl1pPr>
              <a:defRPr/>
            </a:lvl1pPr>
          </a:lstStyle>
          <a:p>
            <a:pPr>
              <a:defRPr/>
            </a:pPr>
            <a:fld id="{FF5F5628-CAA3-481C-ACF5-F7DA2F3BE838}" type="datetimeFigureOut">
              <a:rPr lang="es-ES"/>
              <a:pPr>
                <a:defRPr/>
              </a:pPr>
              <a:t>03/10/2023</a:t>
            </a:fld>
            <a:endParaRPr lang="es-ES"/>
          </a:p>
        </p:txBody>
      </p:sp>
      <p:sp>
        <p:nvSpPr>
          <p:cNvPr id="6" name="4 Marcador de pie de página">
            <a:extLst>
              <a:ext uri="{FF2B5EF4-FFF2-40B4-BE49-F238E27FC236}">
                <a16:creationId xmlns:a16="http://schemas.microsoft.com/office/drawing/2014/main" id="{D7872F7D-63F1-98E4-4C10-A918977ED3F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4C018C5-1E35-1C9D-1FAF-CA01E5B4DB6B}"/>
              </a:ext>
            </a:extLst>
          </p:cNvPr>
          <p:cNvSpPr>
            <a:spLocks noGrp="1"/>
          </p:cNvSpPr>
          <p:nvPr>
            <p:ph type="sldNum" sz="quarter" idx="12"/>
          </p:nvPr>
        </p:nvSpPr>
        <p:spPr/>
        <p:txBody>
          <a:bodyPr/>
          <a:lstStyle>
            <a:lvl1pPr>
              <a:defRPr/>
            </a:lvl1pPr>
          </a:lstStyle>
          <a:p>
            <a:pPr>
              <a:defRPr/>
            </a:pPr>
            <a:fld id="{62C75A2A-EA34-4D7E-8297-4C24AA98CB9E}" type="slidenum">
              <a:rPr lang="es-ES"/>
              <a:pPr>
                <a:defRPr/>
              </a:pPr>
              <a:t>‹#›</a:t>
            </a:fld>
            <a:endParaRPr lang="es-ES"/>
          </a:p>
        </p:txBody>
      </p:sp>
    </p:spTree>
    <p:extLst>
      <p:ext uri="{BB962C8B-B14F-4D97-AF65-F5344CB8AC3E}">
        <p14:creationId xmlns:p14="http://schemas.microsoft.com/office/powerpoint/2010/main" val="1837794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234066CC-DDB3-918B-B31C-92FCB938404B}"/>
              </a:ext>
            </a:extLst>
          </p:cNvPr>
          <p:cNvSpPr>
            <a:spLocks noGrp="1"/>
          </p:cNvSpPr>
          <p:nvPr>
            <p:ph type="dt" sz="half" idx="10"/>
          </p:nvPr>
        </p:nvSpPr>
        <p:spPr/>
        <p:txBody>
          <a:bodyPr/>
          <a:lstStyle>
            <a:lvl1pPr>
              <a:defRPr/>
            </a:lvl1pPr>
          </a:lstStyle>
          <a:p>
            <a:pPr>
              <a:defRPr/>
            </a:pPr>
            <a:fld id="{E9C85C5C-66B2-4AB0-A75D-1976FE26D9C4}" type="datetimeFigureOut">
              <a:rPr lang="es-ES"/>
              <a:pPr>
                <a:defRPr/>
              </a:pPr>
              <a:t>03/10/2023</a:t>
            </a:fld>
            <a:endParaRPr lang="es-ES"/>
          </a:p>
        </p:txBody>
      </p:sp>
      <p:sp>
        <p:nvSpPr>
          <p:cNvPr id="6" name="4 Marcador de pie de página">
            <a:extLst>
              <a:ext uri="{FF2B5EF4-FFF2-40B4-BE49-F238E27FC236}">
                <a16:creationId xmlns:a16="http://schemas.microsoft.com/office/drawing/2014/main" id="{C7491E10-912E-4BE2-A9F2-3E831A6A31D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5A8C64B-2C2B-DC1D-B0D7-723ABD622143}"/>
              </a:ext>
            </a:extLst>
          </p:cNvPr>
          <p:cNvSpPr>
            <a:spLocks noGrp="1"/>
          </p:cNvSpPr>
          <p:nvPr>
            <p:ph type="sldNum" sz="quarter" idx="12"/>
          </p:nvPr>
        </p:nvSpPr>
        <p:spPr/>
        <p:txBody>
          <a:bodyPr/>
          <a:lstStyle>
            <a:lvl1pPr>
              <a:defRPr/>
            </a:lvl1pPr>
          </a:lstStyle>
          <a:p>
            <a:pPr>
              <a:defRPr/>
            </a:pPr>
            <a:fld id="{FF322D45-AC1E-48F3-B89B-D0A0E588668B}" type="slidenum">
              <a:rPr lang="es-ES"/>
              <a:pPr>
                <a:defRPr/>
              </a:pPr>
              <a:t>‹#›</a:t>
            </a:fld>
            <a:endParaRPr lang="es-ES"/>
          </a:p>
        </p:txBody>
      </p:sp>
    </p:spTree>
    <p:extLst>
      <p:ext uri="{BB962C8B-B14F-4D97-AF65-F5344CB8AC3E}">
        <p14:creationId xmlns:p14="http://schemas.microsoft.com/office/powerpoint/2010/main" val="3368293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D89CB2A-B502-67C4-4B0A-1BE63A8DA116}"/>
              </a:ext>
            </a:extLst>
          </p:cNvPr>
          <p:cNvSpPr>
            <a:spLocks noGrp="1"/>
          </p:cNvSpPr>
          <p:nvPr>
            <p:ph type="dt" sz="half" idx="10"/>
          </p:nvPr>
        </p:nvSpPr>
        <p:spPr/>
        <p:txBody>
          <a:bodyPr/>
          <a:lstStyle>
            <a:lvl1pPr>
              <a:defRPr/>
            </a:lvl1pPr>
          </a:lstStyle>
          <a:p>
            <a:pPr>
              <a:defRPr/>
            </a:pPr>
            <a:fld id="{DE1541A8-64FE-496D-BABA-35261A8E32A0}"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21B6939F-C376-7399-5A9A-0B4B0F74331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E31B728-BB16-5AE8-9ACA-B94B5FA96294}"/>
              </a:ext>
            </a:extLst>
          </p:cNvPr>
          <p:cNvSpPr>
            <a:spLocks noGrp="1"/>
          </p:cNvSpPr>
          <p:nvPr>
            <p:ph type="sldNum" sz="quarter" idx="12"/>
          </p:nvPr>
        </p:nvSpPr>
        <p:spPr/>
        <p:txBody>
          <a:bodyPr/>
          <a:lstStyle>
            <a:lvl1pPr>
              <a:defRPr/>
            </a:lvl1pPr>
          </a:lstStyle>
          <a:p>
            <a:pPr>
              <a:defRPr/>
            </a:pPr>
            <a:fld id="{45A1C02F-4283-4363-B131-F8F57D8D5801}" type="slidenum">
              <a:rPr lang="es-ES"/>
              <a:pPr>
                <a:defRPr/>
              </a:pPr>
              <a:t>‹#›</a:t>
            </a:fld>
            <a:endParaRPr lang="es-ES"/>
          </a:p>
        </p:txBody>
      </p:sp>
    </p:spTree>
    <p:extLst>
      <p:ext uri="{BB962C8B-B14F-4D97-AF65-F5344CB8AC3E}">
        <p14:creationId xmlns:p14="http://schemas.microsoft.com/office/powerpoint/2010/main" val="549676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96000B14-A538-3019-842A-20CCAE8F5DB0}"/>
              </a:ext>
            </a:extLst>
          </p:cNvPr>
          <p:cNvSpPr>
            <a:spLocks noGrp="1"/>
          </p:cNvSpPr>
          <p:nvPr>
            <p:ph type="dt" sz="half" idx="10"/>
          </p:nvPr>
        </p:nvSpPr>
        <p:spPr/>
        <p:txBody>
          <a:bodyPr/>
          <a:lstStyle>
            <a:lvl1pPr>
              <a:defRPr/>
            </a:lvl1pPr>
          </a:lstStyle>
          <a:p>
            <a:pPr>
              <a:defRPr/>
            </a:pPr>
            <a:fld id="{F4939B04-AA6B-405C-9105-FB9D29BA43B3}"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E63CC782-D5E9-1932-04F9-5E1431816B9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E9AA272-1AD6-A0D1-E491-D73BFA02CB0D}"/>
              </a:ext>
            </a:extLst>
          </p:cNvPr>
          <p:cNvSpPr>
            <a:spLocks noGrp="1"/>
          </p:cNvSpPr>
          <p:nvPr>
            <p:ph type="sldNum" sz="quarter" idx="12"/>
          </p:nvPr>
        </p:nvSpPr>
        <p:spPr/>
        <p:txBody>
          <a:bodyPr/>
          <a:lstStyle>
            <a:lvl1pPr>
              <a:defRPr/>
            </a:lvl1pPr>
          </a:lstStyle>
          <a:p>
            <a:pPr>
              <a:defRPr/>
            </a:pPr>
            <a:fld id="{D6B7945D-9AEA-4CD7-BBED-A3A71C442256}" type="slidenum">
              <a:rPr lang="es-ES"/>
              <a:pPr>
                <a:defRPr/>
              </a:pPr>
              <a:t>‹#›</a:t>
            </a:fld>
            <a:endParaRPr lang="es-ES"/>
          </a:p>
        </p:txBody>
      </p:sp>
    </p:spTree>
    <p:extLst>
      <p:ext uri="{BB962C8B-B14F-4D97-AF65-F5344CB8AC3E}">
        <p14:creationId xmlns:p14="http://schemas.microsoft.com/office/powerpoint/2010/main" val="2517037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3D5EFE02-D72A-93EC-BA22-381E34016A1B}"/>
              </a:ext>
            </a:extLst>
          </p:cNvPr>
          <p:cNvSpPr>
            <a:spLocks noGrp="1"/>
          </p:cNvSpPr>
          <p:nvPr>
            <p:ph type="dt" sz="half" idx="10"/>
          </p:nvPr>
        </p:nvSpPr>
        <p:spPr/>
        <p:txBody>
          <a:bodyPr/>
          <a:lstStyle>
            <a:lvl1pPr>
              <a:defRPr/>
            </a:lvl1pPr>
          </a:lstStyle>
          <a:p>
            <a:pPr>
              <a:defRPr/>
            </a:pPr>
            <a:fld id="{D6483DDD-7E31-4F0F-98E4-8251BAF63808}"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38B1DDE2-4B0A-E065-C86E-FDEABB13FDC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0295F08-36A7-F372-C0E2-A846520348E1}"/>
              </a:ext>
            </a:extLst>
          </p:cNvPr>
          <p:cNvSpPr>
            <a:spLocks noGrp="1"/>
          </p:cNvSpPr>
          <p:nvPr>
            <p:ph type="sldNum" sz="quarter" idx="12"/>
          </p:nvPr>
        </p:nvSpPr>
        <p:spPr/>
        <p:txBody>
          <a:bodyPr/>
          <a:lstStyle>
            <a:lvl1pPr>
              <a:defRPr/>
            </a:lvl1pPr>
          </a:lstStyle>
          <a:p>
            <a:pPr>
              <a:defRPr/>
            </a:pPr>
            <a:fld id="{26B9592D-BBEC-49EB-99DE-661276D63DB0}" type="slidenum">
              <a:rPr lang="es-ES" altLang="en-US"/>
              <a:pPr>
                <a:defRPr/>
              </a:pPr>
              <a:t>‹#›</a:t>
            </a:fld>
            <a:endParaRPr lang="es-ES" altLang="en-US"/>
          </a:p>
        </p:txBody>
      </p:sp>
    </p:spTree>
    <p:extLst>
      <p:ext uri="{BB962C8B-B14F-4D97-AF65-F5344CB8AC3E}">
        <p14:creationId xmlns:p14="http://schemas.microsoft.com/office/powerpoint/2010/main" val="675009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FF59D3C-7665-2B3A-676F-5DE3F3D3BCEA}"/>
              </a:ext>
            </a:extLst>
          </p:cNvPr>
          <p:cNvSpPr>
            <a:spLocks noGrp="1"/>
          </p:cNvSpPr>
          <p:nvPr>
            <p:ph type="dt" sz="half" idx="10"/>
          </p:nvPr>
        </p:nvSpPr>
        <p:spPr/>
        <p:txBody>
          <a:bodyPr/>
          <a:lstStyle>
            <a:lvl1pPr>
              <a:defRPr/>
            </a:lvl1pPr>
          </a:lstStyle>
          <a:p>
            <a:pPr>
              <a:defRPr/>
            </a:pPr>
            <a:fld id="{37FB8B4B-D673-467A-9809-63E19537BCA4}"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FB06F8FA-944E-23C6-4B33-9242083954E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81861C8-9509-DA29-5D67-F6E235DB1D0B}"/>
              </a:ext>
            </a:extLst>
          </p:cNvPr>
          <p:cNvSpPr>
            <a:spLocks noGrp="1"/>
          </p:cNvSpPr>
          <p:nvPr>
            <p:ph type="sldNum" sz="quarter" idx="12"/>
          </p:nvPr>
        </p:nvSpPr>
        <p:spPr/>
        <p:txBody>
          <a:bodyPr/>
          <a:lstStyle>
            <a:lvl1pPr>
              <a:defRPr/>
            </a:lvl1pPr>
          </a:lstStyle>
          <a:p>
            <a:pPr>
              <a:defRPr/>
            </a:pPr>
            <a:fld id="{54C7ED04-BB06-46B6-8B7F-C63B37807395}" type="slidenum">
              <a:rPr lang="es-ES" altLang="en-US"/>
              <a:pPr>
                <a:defRPr/>
              </a:pPr>
              <a:t>‹#›</a:t>
            </a:fld>
            <a:endParaRPr lang="es-ES" altLang="en-US"/>
          </a:p>
        </p:txBody>
      </p:sp>
    </p:spTree>
    <p:extLst>
      <p:ext uri="{BB962C8B-B14F-4D97-AF65-F5344CB8AC3E}">
        <p14:creationId xmlns:p14="http://schemas.microsoft.com/office/powerpoint/2010/main" val="1411069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9188894-36BE-CC88-B62A-3137AB45D8D8}"/>
              </a:ext>
            </a:extLst>
          </p:cNvPr>
          <p:cNvSpPr>
            <a:spLocks noGrp="1"/>
          </p:cNvSpPr>
          <p:nvPr>
            <p:ph type="dt" sz="half" idx="10"/>
          </p:nvPr>
        </p:nvSpPr>
        <p:spPr/>
        <p:txBody>
          <a:bodyPr/>
          <a:lstStyle>
            <a:lvl1pPr>
              <a:defRPr/>
            </a:lvl1pPr>
          </a:lstStyle>
          <a:p>
            <a:pPr>
              <a:defRPr/>
            </a:pPr>
            <a:fld id="{104C5A0C-E62C-4E0D-9B6D-B7EFE289928C}"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2D3ABE25-7419-BC68-FF21-34E7B68B8CD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9D07FE6-B3A7-EDAB-5718-8B79688176B0}"/>
              </a:ext>
            </a:extLst>
          </p:cNvPr>
          <p:cNvSpPr>
            <a:spLocks noGrp="1"/>
          </p:cNvSpPr>
          <p:nvPr>
            <p:ph type="sldNum" sz="quarter" idx="12"/>
          </p:nvPr>
        </p:nvSpPr>
        <p:spPr/>
        <p:txBody>
          <a:bodyPr/>
          <a:lstStyle>
            <a:lvl1pPr>
              <a:defRPr/>
            </a:lvl1pPr>
          </a:lstStyle>
          <a:p>
            <a:pPr>
              <a:defRPr/>
            </a:pPr>
            <a:fld id="{0F4CC50E-7DC4-4FF6-AA72-B38EC8AE6D59}" type="slidenum">
              <a:rPr lang="es-ES" altLang="en-US"/>
              <a:pPr>
                <a:defRPr/>
              </a:pPr>
              <a:t>‹#›</a:t>
            </a:fld>
            <a:endParaRPr lang="es-ES" altLang="en-US"/>
          </a:p>
        </p:txBody>
      </p:sp>
    </p:spTree>
    <p:extLst>
      <p:ext uri="{BB962C8B-B14F-4D97-AF65-F5344CB8AC3E}">
        <p14:creationId xmlns:p14="http://schemas.microsoft.com/office/powerpoint/2010/main" val="14112788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886E6FCC-C149-464E-717C-3817462B8166}"/>
              </a:ext>
            </a:extLst>
          </p:cNvPr>
          <p:cNvSpPr>
            <a:spLocks noGrp="1"/>
          </p:cNvSpPr>
          <p:nvPr>
            <p:ph type="dt" sz="half" idx="10"/>
          </p:nvPr>
        </p:nvSpPr>
        <p:spPr/>
        <p:txBody>
          <a:bodyPr/>
          <a:lstStyle>
            <a:lvl1pPr>
              <a:defRPr/>
            </a:lvl1pPr>
          </a:lstStyle>
          <a:p>
            <a:pPr>
              <a:defRPr/>
            </a:pPr>
            <a:fld id="{09D6D9AC-AFF3-412A-900C-D055238EC96E}" type="datetimeFigureOut">
              <a:rPr lang="es-ES"/>
              <a:pPr>
                <a:defRPr/>
              </a:pPr>
              <a:t>03/10/2023</a:t>
            </a:fld>
            <a:endParaRPr lang="es-ES"/>
          </a:p>
        </p:txBody>
      </p:sp>
      <p:sp>
        <p:nvSpPr>
          <p:cNvPr id="6" name="4 Marcador de pie de página">
            <a:extLst>
              <a:ext uri="{FF2B5EF4-FFF2-40B4-BE49-F238E27FC236}">
                <a16:creationId xmlns:a16="http://schemas.microsoft.com/office/drawing/2014/main" id="{9C292146-A553-56A7-4137-B59F71DFC7F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0788069-2A13-2713-6F2C-4F5E71BA88E8}"/>
              </a:ext>
            </a:extLst>
          </p:cNvPr>
          <p:cNvSpPr>
            <a:spLocks noGrp="1"/>
          </p:cNvSpPr>
          <p:nvPr>
            <p:ph type="sldNum" sz="quarter" idx="12"/>
          </p:nvPr>
        </p:nvSpPr>
        <p:spPr/>
        <p:txBody>
          <a:bodyPr/>
          <a:lstStyle>
            <a:lvl1pPr>
              <a:defRPr/>
            </a:lvl1pPr>
          </a:lstStyle>
          <a:p>
            <a:pPr>
              <a:defRPr/>
            </a:pPr>
            <a:fld id="{394EAE85-29FA-44E4-B8F7-012DF359531B}" type="slidenum">
              <a:rPr lang="es-ES" altLang="en-US"/>
              <a:pPr>
                <a:defRPr/>
              </a:pPr>
              <a:t>‹#›</a:t>
            </a:fld>
            <a:endParaRPr lang="es-ES" altLang="en-US"/>
          </a:p>
        </p:txBody>
      </p:sp>
    </p:spTree>
    <p:extLst>
      <p:ext uri="{BB962C8B-B14F-4D97-AF65-F5344CB8AC3E}">
        <p14:creationId xmlns:p14="http://schemas.microsoft.com/office/powerpoint/2010/main" val="7246845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34028D1F-B920-86E0-87C0-B189512DEEAD}"/>
              </a:ext>
            </a:extLst>
          </p:cNvPr>
          <p:cNvSpPr>
            <a:spLocks noGrp="1"/>
          </p:cNvSpPr>
          <p:nvPr>
            <p:ph type="dt" sz="half" idx="10"/>
          </p:nvPr>
        </p:nvSpPr>
        <p:spPr/>
        <p:txBody>
          <a:bodyPr/>
          <a:lstStyle>
            <a:lvl1pPr>
              <a:defRPr/>
            </a:lvl1pPr>
          </a:lstStyle>
          <a:p>
            <a:pPr>
              <a:defRPr/>
            </a:pPr>
            <a:fld id="{C7556E2E-DA1F-436B-93BF-F032B22556D7}" type="datetimeFigureOut">
              <a:rPr lang="es-ES"/>
              <a:pPr>
                <a:defRPr/>
              </a:pPr>
              <a:t>03/10/2023</a:t>
            </a:fld>
            <a:endParaRPr lang="es-ES"/>
          </a:p>
        </p:txBody>
      </p:sp>
      <p:sp>
        <p:nvSpPr>
          <p:cNvPr id="8" name="4 Marcador de pie de página">
            <a:extLst>
              <a:ext uri="{FF2B5EF4-FFF2-40B4-BE49-F238E27FC236}">
                <a16:creationId xmlns:a16="http://schemas.microsoft.com/office/drawing/2014/main" id="{FCA31001-CBBD-B74C-DCE0-055F865FA35F}"/>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0967595C-868F-BD39-509E-7D0F522F1766}"/>
              </a:ext>
            </a:extLst>
          </p:cNvPr>
          <p:cNvSpPr>
            <a:spLocks noGrp="1"/>
          </p:cNvSpPr>
          <p:nvPr>
            <p:ph type="sldNum" sz="quarter" idx="12"/>
          </p:nvPr>
        </p:nvSpPr>
        <p:spPr/>
        <p:txBody>
          <a:bodyPr/>
          <a:lstStyle>
            <a:lvl1pPr>
              <a:defRPr/>
            </a:lvl1pPr>
          </a:lstStyle>
          <a:p>
            <a:pPr>
              <a:defRPr/>
            </a:pPr>
            <a:fld id="{3BA8F12A-D8F4-4F33-9821-6E7EE7C5C61F}" type="slidenum">
              <a:rPr lang="es-ES" altLang="en-US"/>
              <a:pPr>
                <a:defRPr/>
              </a:pPr>
              <a:t>‹#›</a:t>
            </a:fld>
            <a:endParaRPr lang="es-ES" altLang="en-US"/>
          </a:p>
        </p:txBody>
      </p:sp>
    </p:spTree>
    <p:extLst>
      <p:ext uri="{BB962C8B-B14F-4D97-AF65-F5344CB8AC3E}">
        <p14:creationId xmlns:p14="http://schemas.microsoft.com/office/powerpoint/2010/main" val="355121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5E2F2E2D-F811-1DA1-C3D7-720E8D15D61D}"/>
              </a:ext>
            </a:extLst>
          </p:cNvPr>
          <p:cNvSpPr>
            <a:spLocks noGrp="1"/>
          </p:cNvSpPr>
          <p:nvPr>
            <p:ph type="dt" sz="half" idx="10"/>
          </p:nvPr>
        </p:nvSpPr>
        <p:spPr/>
        <p:txBody>
          <a:bodyPr/>
          <a:lstStyle>
            <a:lvl1pPr>
              <a:defRPr/>
            </a:lvl1pPr>
          </a:lstStyle>
          <a:p>
            <a:pPr>
              <a:defRPr/>
            </a:pPr>
            <a:fld id="{E26938DC-E043-4004-B071-18486DF0D8D9}" type="datetimeFigureOut">
              <a:rPr lang="es-ES"/>
              <a:pPr>
                <a:defRPr/>
              </a:pPr>
              <a:t>03/10/2023</a:t>
            </a:fld>
            <a:endParaRPr lang="es-ES"/>
          </a:p>
        </p:txBody>
      </p:sp>
      <p:sp>
        <p:nvSpPr>
          <p:cNvPr id="4" name="4 Marcador de pie de página">
            <a:extLst>
              <a:ext uri="{FF2B5EF4-FFF2-40B4-BE49-F238E27FC236}">
                <a16:creationId xmlns:a16="http://schemas.microsoft.com/office/drawing/2014/main" id="{65502812-7B06-E6F0-BD15-CD3E1AA61F06}"/>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D636FE62-2F7B-4DF3-613A-275C7460E7FB}"/>
              </a:ext>
            </a:extLst>
          </p:cNvPr>
          <p:cNvSpPr>
            <a:spLocks noGrp="1"/>
          </p:cNvSpPr>
          <p:nvPr>
            <p:ph type="sldNum" sz="quarter" idx="12"/>
          </p:nvPr>
        </p:nvSpPr>
        <p:spPr/>
        <p:txBody>
          <a:bodyPr/>
          <a:lstStyle>
            <a:lvl1pPr>
              <a:defRPr/>
            </a:lvl1pPr>
          </a:lstStyle>
          <a:p>
            <a:pPr>
              <a:defRPr/>
            </a:pPr>
            <a:fld id="{E676EDF1-9E71-4BA0-8A79-42B052FC4541}" type="slidenum">
              <a:rPr lang="es-ES" altLang="en-US"/>
              <a:pPr>
                <a:defRPr/>
              </a:pPr>
              <a:t>‹#›</a:t>
            </a:fld>
            <a:endParaRPr lang="es-ES" altLang="en-US"/>
          </a:p>
        </p:txBody>
      </p:sp>
    </p:spTree>
    <p:extLst>
      <p:ext uri="{BB962C8B-B14F-4D97-AF65-F5344CB8AC3E}">
        <p14:creationId xmlns:p14="http://schemas.microsoft.com/office/powerpoint/2010/main" val="3364569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1D51DB75-A560-8B1C-FFE2-DEC700F568F8}"/>
              </a:ext>
            </a:extLst>
          </p:cNvPr>
          <p:cNvSpPr>
            <a:spLocks noGrp="1"/>
          </p:cNvSpPr>
          <p:nvPr>
            <p:ph type="dt" sz="half" idx="10"/>
          </p:nvPr>
        </p:nvSpPr>
        <p:spPr/>
        <p:txBody>
          <a:bodyPr/>
          <a:lstStyle>
            <a:lvl1pPr>
              <a:defRPr/>
            </a:lvl1pPr>
          </a:lstStyle>
          <a:p>
            <a:pPr>
              <a:defRPr/>
            </a:pPr>
            <a:fld id="{595212D5-B996-498E-B671-12D033BC519C}" type="datetimeFigureOut">
              <a:rPr lang="es-ES"/>
              <a:pPr>
                <a:defRPr/>
              </a:pPr>
              <a:t>03/10/2023</a:t>
            </a:fld>
            <a:endParaRPr lang="es-ES"/>
          </a:p>
        </p:txBody>
      </p:sp>
      <p:sp>
        <p:nvSpPr>
          <p:cNvPr id="3" name="4 Marcador de pie de página">
            <a:extLst>
              <a:ext uri="{FF2B5EF4-FFF2-40B4-BE49-F238E27FC236}">
                <a16:creationId xmlns:a16="http://schemas.microsoft.com/office/drawing/2014/main" id="{32AE06D5-21A9-B9BA-2B8A-C3276B622DD4}"/>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90A6E8E2-EDF9-99F4-1AE1-5560EE2767C3}"/>
              </a:ext>
            </a:extLst>
          </p:cNvPr>
          <p:cNvSpPr>
            <a:spLocks noGrp="1"/>
          </p:cNvSpPr>
          <p:nvPr>
            <p:ph type="sldNum" sz="quarter" idx="12"/>
          </p:nvPr>
        </p:nvSpPr>
        <p:spPr/>
        <p:txBody>
          <a:bodyPr/>
          <a:lstStyle>
            <a:lvl1pPr>
              <a:defRPr/>
            </a:lvl1pPr>
          </a:lstStyle>
          <a:p>
            <a:pPr>
              <a:defRPr/>
            </a:pPr>
            <a:fld id="{60969979-029E-4228-B968-92EB7789AA6C}" type="slidenum">
              <a:rPr lang="es-ES" altLang="en-US"/>
              <a:pPr>
                <a:defRPr/>
              </a:pPr>
              <a:t>‹#›</a:t>
            </a:fld>
            <a:endParaRPr lang="es-ES" altLang="en-US"/>
          </a:p>
        </p:txBody>
      </p:sp>
    </p:spTree>
    <p:extLst>
      <p:ext uri="{BB962C8B-B14F-4D97-AF65-F5344CB8AC3E}">
        <p14:creationId xmlns:p14="http://schemas.microsoft.com/office/powerpoint/2010/main" val="1709950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0229597-9F1A-4C64-D07C-18B31C16C4B3}"/>
              </a:ext>
            </a:extLst>
          </p:cNvPr>
          <p:cNvSpPr>
            <a:spLocks noGrp="1"/>
          </p:cNvSpPr>
          <p:nvPr>
            <p:ph type="dt" sz="half" idx="10"/>
          </p:nvPr>
        </p:nvSpPr>
        <p:spPr/>
        <p:txBody>
          <a:bodyPr/>
          <a:lstStyle>
            <a:lvl1pPr>
              <a:defRPr/>
            </a:lvl1pPr>
          </a:lstStyle>
          <a:p>
            <a:pPr>
              <a:defRPr/>
            </a:pPr>
            <a:fld id="{0E519FC9-8211-4FEA-A48E-C3A7A600E485}" type="datetimeFigureOut">
              <a:rPr lang="es-ES"/>
              <a:pPr>
                <a:defRPr/>
              </a:pPr>
              <a:t>03/10/2023</a:t>
            </a:fld>
            <a:endParaRPr lang="es-ES"/>
          </a:p>
        </p:txBody>
      </p:sp>
      <p:sp>
        <p:nvSpPr>
          <p:cNvPr id="6" name="4 Marcador de pie de página">
            <a:extLst>
              <a:ext uri="{FF2B5EF4-FFF2-40B4-BE49-F238E27FC236}">
                <a16:creationId xmlns:a16="http://schemas.microsoft.com/office/drawing/2014/main" id="{E1AA97C4-C460-EE1A-E5E6-4130C3D3BBC5}"/>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AF3537B0-C39B-9096-1457-DD685D94D377}"/>
              </a:ext>
            </a:extLst>
          </p:cNvPr>
          <p:cNvSpPr>
            <a:spLocks noGrp="1"/>
          </p:cNvSpPr>
          <p:nvPr>
            <p:ph type="sldNum" sz="quarter" idx="12"/>
          </p:nvPr>
        </p:nvSpPr>
        <p:spPr/>
        <p:txBody>
          <a:bodyPr/>
          <a:lstStyle>
            <a:lvl1pPr>
              <a:defRPr/>
            </a:lvl1pPr>
          </a:lstStyle>
          <a:p>
            <a:pPr>
              <a:defRPr/>
            </a:pPr>
            <a:fld id="{2B2AE724-764C-4EC0-8F52-4705E5B16F3A}" type="slidenum">
              <a:rPr lang="es-ES" altLang="en-US"/>
              <a:pPr>
                <a:defRPr/>
              </a:pPr>
              <a:t>‹#›</a:t>
            </a:fld>
            <a:endParaRPr lang="es-ES" altLang="en-US"/>
          </a:p>
        </p:txBody>
      </p:sp>
    </p:spTree>
    <p:extLst>
      <p:ext uri="{BB962C8B-B14F-4D97-AF65-F5344CB8AC3E}">
        <p14:creationId xmlns:p14="http://schemas.microsoft.com/office/powerpoint/2010/main" val="3638131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486F9C5-E47A-6BA3-F0A6-C2488F7C0A81}"/>
              </a:ext>
            </a:extLst>
          </p:cNvPr>
          <p:cNvSpPr>
            <a:spLocks noGrp="1"/>
          </p:cNvSpPr>
          <p:nvPr>
            <p:ph type="dt" sz="half" idx="10"/>
          </p:nvPr>
        </p:nvSpPr>
        <p:spPr/>
        <p:txBody>
          <a:bodyPr/>
          <a:lstStyle>
            <a:lvl1pPr>
              <a:defRPr/>
            </a:lvl1pPr>
          </a:lstStyle>
          <a:p>
            <a:pPr>
              <a:defRPr/>
            </a:pPr>
            <a:fld id="{5C5BE60E-FD6E-40E3-8D56-F95959B9FC73}" type="datetimeFigureOut">
              <a:rPr lang="es-ES"/>
              <a:pPr>
                <a:defRPr/>
              </a:pPr>
              <a:t>03/10/2023</a:t>
            </a:fld>
            <a:endParaRPr lang="es-ES"/>
          </a:p>
        </p:txBody>
      </p:sp>
      <p:sp>
        <p:nvSpPr>
          <p:cNvPr id="6" name="4 Marcador de pie de página">
            <a:extLst>
              <a:ext uri="{FF2B5EF4-FFF2-40B4-BE49-F238E27FC236}">
                <a16:creationId xmlns:a16="http://schemas.microsoft.com/office/drawing/2014/main" id="{43477A67-2299-C205-D260-7D5CD990BC7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7DC99D5-C393-66A6-E173-801BF9223EBC}"/>
              </a:ext>
            </a:extLst>
          </p:cNvPr>
          <p:cNvSpPr>
            <a:spLocks noGrp="1"/>
          </p:cNvSpPr>
          <p:nvPr>
            <p:ph type="sldNum" sz="quarter" idx="12"/>
          </p:nvPr>
        </p:nvSpPr>
        <p:spPr/>
        <p:txBody>
          <a:bodyPr/>
          <a:lstStyle>
            <a:lvl1pPr>
              <a:defRPr/>
            </a:lvl1pPr>
          </a:lstStyle>
          <a:p>
            <a:pPr>
              <a:defRPr/>
            </a:pPr>
            <a:fld id="{A20CA596-BDC9-4B80-ADF0-F841B363FA8B}" type="slidenum">
              <a:rPr lang="es-ES" altLang="en-US"/>
              <a:pPr>
                <a:defRPr/>
              </a:pPr>
              <a:t>‹#›</a:t>
            </a:fld>
            <a:endParaRPr lang="es-ES" altLang="en-US"/>
          </a:p>
        </p:txBody>
      </p:sp>
    </p:spTree>
    <p:extLst>
      <p:ext uri="{BB962C8B-B14F-4D97-AF65-F5344CB8AC3E}">
        <p14:creationId xmlns:p14="http://schemas.microsoft.com/office/powerpoint/2010/main" val="2672653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3DC67122-BDCD-7152-6159-44C09E7DF074}"/>
              </a:ext>
            </a:extLst>
          </p:cNvPr>
          <p:cNvSpPr>
            <a:spLocks noGrp="1"/>
          </p:cNvSpPr>
          <p:nvPr>
            <p:ph type="dt" sz="half" idx="10"/>
          </p:nvPr>
        </p:nvSpPr>
        <p:spPr/>
        <p:txBody>
          <a:bodyPr/>
          <a:lstStyle>
            <a:lvl1pPr>
              <a:defRPr/>
            </a:lvl1pPr>
          </a:lstStyle>
          <a:p>
            <a:pPr>
              <a:defRPr/>
            </a:pPr>
            <a:fld id="{E1481FF3-43DB-45F4-89F2-CC9D5A4DA569}"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F28D4E74-F8F8-CCE4-44B5-698F4E2D465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A1FEB1A-7B84-1E99-7AB4-16B16F1AFAB8}"/>
              </a:ext>
            </a:extLst>
          </p:cNvPr>
          <p:cNvSpPr>
            <a:spLocks noGrp="1"/>
          </p:cNvSpPr>
          <p:nvPr>
            <p:ph type="sldNum" sz="quarter" idx="12"/>
          </p:nvPr>
        </p:nvSpPr>
        <p:spPr/>
        <p:txBody>
          <a:bodyPr/>
          <a:lstStyle>
            <a:lvl1pPr>
              <a:defRPr/>
            </a:lvl1pPr>
          </a:lstStyle>
          <a:p>
            <a:pPr>
              <a:defRPr/>
            </a:pPr>
            <a:fld id="{F90BBC72-280E-4CE4-8024-5BED1CE1B45F}" type="slidenum">
              <a:rPr lang="es-ES" altLang="en-US"/>
              <a:pPr>
                <a:defRPr/>
              </a:pPr>
              <a:t>‹#›</a:t>
            </a:fld>
            <a:endParaRPr lang="es-ES" altLang="en-US"/>
          </a:p>
        </p:txBody>
      </p:sp>
    </p:spTree>
    <p:extLst>
      <p:ext uri="{BB962C8B-B14F-4D97-AF65-F5344CB8AC3E}">
        <p14:creationId xmlns:p14="http://schemas.microsoft.com/office/powerpoint/2010/main" val="897237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780C239-1EC7-DF87-C0BE-941738FC8978}"/>
              </a:ext>
            </a:extLst>
          </p:cNvPr>
          <p:cNvSpPr>
            <a:spLocks noGrp="1"/>
          </p:cNvSpPr>
          <p:nvPr>
            <p:ph type="dt" sz="half" idx="10"/>
          </p:nvPr>
        </p:nvSpPr>
        <p:spPr/>
        <p:txBody>
          <a:bodyPr/>
          <a:lstStyle>
            <a:lvl1pPr>
              <a:defRPr/>
            </a:lvl1pPr>
          </a:lstStyle>
          <a:p>
            <a:pPr>
              <a:defRPr/>
            </a:pPr>
            <a:fld id="{848AB49D-A75D-4A04-98ED-05057757BF85}"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C5191F1F-F744-B689-D8F4-AA8B9D5A28F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900730C-560E-10C5-0B36-753E90B9CBB3}"/>
              </a:ext>
            </a:extLst>
          </p:cNvPr>
          <p:cNvSpPr>
            <a:spLocks noGrp="1"/>
          </p:cNvSpPr>
          <p:nvPr>
            <p:ph type="sldNum" sz="quarter" idx="12"/>
          </p:nvPr>
        </p:nvSpPr>
        <p:spPr/>
        <p:txBody>
          <a:bodyPr/>
          <a:lstStyle>
            <a:lvl1pPr>
              <a:defRPr/>
            </a:lvl1pPr>
          </a:lstStyle>
          <a:p>
            <a:pPr>
              <a:defRPr/>
            </a:pPr>
            <a:fld id="{DFB240BD-CCA4-4209-8CEC-2C7C059FB41F}" type="slidenum">
              <a:rPr lang="es-ES" altLang="en-US"/>
              <a:pPr>
                <a:defRPr/>
              </a:pPr>
              <a:t>‹#›</a:t>
            </a:fld>
            <a:endParaRPr lang="es-ES" altLang="en-US"/>
          </a:p>
        </p:txBody>
      </p:sp>
    </p:spTree>
    <p:extLst>
      <p:ext uri="{BB962C8B-B14F-4D97-AF65-F5344CB8AC3E}">
        <p14:creationId xmlns:p14="http://schemas.microsoft.com/office/powerpoint/2010/main" val="2039342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F190DA-48BB-4EA9-2CE8-63687EE60338}"/>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7C4DF26E-67E8-0101-57EA-B3FDBC63EC67}"/>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FC3F59EE-410F-D2FD-1B6C-54294EDC421D}"/>
              </a:ext>
            </a:extLst>
          </p:cNvPr>
          <p:cNvSpPr>
            <a:spLocks noGrp="1"/>
          </p:cNvSpPr>
          <p:nvPr>
            <p:ph type="sldNum" sz="quarter" idx="12"/>
          </p:nvPr>
        </p:nvSpPr>
        <p:spPr/>
        <p:txBody>
          <a:bodyPr/>
          <a:lstStyle>
            <a:lvl1pPr>
              <a:defRPr/>
            </a:lvl1pPr>
          </a:lstStyle>
          <a:p>
            <a:pPr>
              <a:defRPr/>
            </a:pPr>
            <a:fld id="{51971624-B06E-4042-801F-3AFCFD4CC61D}" type="slidenum">
              <a:rPr lang="en-GB" altLang="en-US"/>
              <a:pPr>
                <a:defRPr/>
              </a:pPr>
              <a:t>‹#›</a:t>
            </a:fld>
            <a:endParaRPr lang="en-GB" altLang="en-US"/>
          </a:p>
        </p:txBody>
      </p:sp>
    </p:spTree>
    <p:extLst>
      <p:ext uri="{BB962C8B-B14F-4D97-AF65-F5344CB8AC3E}">
        <p14:creationId xmlns:p14="http://schemas.microsoft.com/office/powerpoint/2010/main" val="39591985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C55FD-114F-CFE6-3728-90A5F06705F6}"/>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ABEE160-70D2-4844-E59C-33F95E3E054F}"/>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E1797C7-BB61-CBD1-5085-3C17EAC02E2A}"/>
              </a:ext>
            </a:extLst>
          </p:cNvPr>
          <p:cNvSpPr>
            <a:spLocks noGrp="1"/>
          </p:cNvSpPr>
          <p:nvPr>
            <p:ph type="sldNum" sz="quarter" idx="12"/>
          </p:nvPr>
        </p:nvSpPr>
        <p:spPr/>
        <p:txBody>
          <a:bodyPr/>
          <a:lstStyle>
            <a:lvl1pPr>
              <a:defRPr/>
            </a:lvl1pPr>
          </a:lstStyle>
          <a:p>
            <a:pPr>
              <a:defRPr/>
            </a:pPr>
            <a:fld id="{FCF463F8-3C13-4184-8DE0-D95507064B03}" type="slidenum">
              <a:rPr lang="en-GB" altLang="en-US"/>
              <a:pPr>
                <a:defRPr/>
              </a:pPr>
              <a:t>‹#›</a:t>
            </a:fld>
            <a:endParaRPr lang="en-GB" altLang="en-US"/>
          </a:p>
        </p:txBody>
      </p:sp>
    </p:spTree>
    <p:extLst>
      <p:ext uri="{BB962C8B-B14F-4D97-AF65-F5344CB8AC3E}">
        <p14:creationId xmlns:p14="http://schemas.microsoft.com/office/powerpoint/2010/main" val="2667656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B5A795-7A88-EB19-50B5-162749C875B4}"/>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BC7917C-2824-7786-202C-E0EAB41C198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DDC816E-E4CB-B5CA-15E1-4AAA49212EF1}"/>
              </a:ext>
            </a:extLst>
          </p:cNvPr>
          <p:cNvSpPr>
            <a:spLocks noGrp="1"/>
          </p:cNvSpPr>
          <p:nvPr>
            <p:ph type="sldNum" sz="quarter" idx="12"/>
          </p:nvPr>
        </p:nvSpPr>
        <p:spPr/>
        <p:txBody>
          <a:bodyPr/>
          <a:lstStyle>
            <a:lvl1pPr>
              <a:defRPr/>
            </a:lvl1pPr>
          </a:lstStyle>
          <a:p>
            <a:pPr>
              <a:defRPr/>
            </a:pPr>
            <a:fld id="{8362F960-38A6-4815-870C-FD7444A466A9}" type="slidenum">
              <a:rPr lang="en-GB" altLang="en-US"/>
              <a:pPr>
                <a:defRPr/>
              </a:pPr>
              <a:t>‹#›</a:t>
            </a:fld>
            <a:endParaRPr lang="en-GB" altLang="en-US"/>
          </a:p>
        </p:txBody>
      </p:sp>
    </p:spTree>
    <p:extLst>
      <p:ext uri="{BB962C8B-B14F-4D97-AF65-F5344CB8AC3E}">
        <p14:creationId xmlns:p14="http://schemas.microsoft.com/office/powerpoint/2010/main" val="2823437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1E6D056-B64A-FCC3-6580-DEAEDBD33618}"/>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393DB2D8-9C27-6A28-6EA6-922BA0BF88A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6A9DEECF-EA7C-3F0D-8577-D08FE8040466}"/>
              </a:ext>
            </a:extLst>
          </p:cNvPr>
          <p:cNvSpPr>
            <a:spLocks noGrp="1"/>
          </p:cNvSpPr>
          <p:nvPr>
            <p:ph type="sldNum" sz="quarter" idx="12"/>
          </p:nvPr>
        </p:nvSpPr>
        <p:spPr/>
        <p:txBody>
          <a:bodyPr/>
          <a:lstStyle>
            <a:lvl1pPr>
              <a:defRPr/>
            </a:lvl1pPr>
          </a:lstStyle>
          <a:p>
            <a:pPr>
              <a:defRPr/>
            </a:pPr>
            <a:fld id="{B99CA5B0-CCB7-45C9-BF1A-D3B7E09F18D4}" type="slidenum">
              <a:rPr lang="en-GB" altLang="en-US"/>
              <a:pPr>
                <a:defRPr/>
              </a:pPr>
              <a:t>‹#›</a:t>
            </a:fld>
            <a:endParaRPr lang="en-GB" altLang="en-US"/>
          </a:p>
        </p:txBody>
      </p:sp>
    </p:spTree>
    <p:extLst>
      <p:ext uri="{BB962C8B-B14F-4D97-AF65-F5344CB8AC3E}">
        <p14:creationId xmlns:p14="http://schemas.microsoft.com/office/powerpoint/2010/main" val="231211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FFB638-3930-F9CB-2C3E-279D988866CD}"/>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397A222D-74A6-5A1B-497E-6D3D277A8887}"/>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E4E8B7B-3995-F91F-CFE8-B7B12BFA2936}"/>
              </a:ext>
            </a:extLst>
          </p:cNvPr>
          <p:cNvSpPr>
            <a:spLocks noGrp="1"/>
          </p:cNvSpPr>
          <p:nvPr>
            <p:ph type="sldNum" sz="quarter" idx="12"/>
          </p:nvPr>
        </p:nvSpPr>
        <p:spPr/>
        <p:txBody>
          <a:bodyPr/>
          <a:lstStyle>
            <a:lvl1pPr>
              <a:defRPr/>
            </a:lvl1pPr>
          </a:lstStyle>
          <a:p>
            <a:pPr>
              <a:defRPr/>
            </a:pPr>
            <a:fld id="{713921CE-6C24-4E48-92A3-2665C5B29495}" type="slidenum">
              <a:rPr lang="en-GB" altLang="en-US"/>
              <a:pPr>
                <a:defRPr/>
              </a:pPr>
              <a:t>‹#›</a:t>
            </a:fld>
            <a:endParaRPr lang="en-GB" altLang="en-US"/>
          </a:p>
        </p:txBody>
      </p:sp>
    </p:spTree>
    <p:extLst>
      <p:ext uri="{BB962C8B-B14F-4D97-AF65-F5344CB8AC3E}">
        <p14:creationId xmlns:p14="http://schemas.microsoft.com/office/powerpoint/2010/main" val="3682027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A794FA5-B783-B746-2955-7AF97588860D}"/>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A78E9CC8-7396-2316-27A8-888B7AAEDD7C}"/>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7BB5473D-9F52-A491-F67E-87D5AF953FBE}"/>
              </a:ext>
            </a:extLst>
          </p:cNvPr>
          <p:cNvSpPr>
            <a:spLocks noGrp="1"/>
          </p:cNvSpPr>
          <p:nvPr>
            <p:ph type="sldNum" sz="quarter" idx="12"/>
          </p:nvPr>
        </p:nvSpPr>
        <p:spPr/>
        <p:txBody>
          <a:bodyPr/>
          <a:lstStyle>
            <a:lvl1pPr>
              <a:defRPr/>
            </a:lvl1pPr>
          </a:lstStyle>
          <a:p>
            <a:pPr>
              <a:defRPr/>
            </a:pPr>
            <a:fld id="{4DCFE279-CD7C-473B-A241-9D139CE96E29}" type="slidenum">
              <a:rPr lang="en-GB" altLang="en-US"/>
              <a:pPr>
                <a:defRPr/>
              </a:pPr>
              <a:t>‹#›</a:t>
            </a:fld>
            <a:endParaRPr lang="en-GB" altLang="en-US"/>
          </a:p>
        </p:txBody>
      </p:sp>
    </p:spTree>
    <p:extLst>
      <p:ext uri="{BB962C8B-B14F-4D97-AF65-F5344CB8AC3E}">
        <p14:creationId xmlns:p14="http://schemas.microsoft.com/office/powerpoint/2010/main" val="714083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39CDCE-AF2F-7CB2-032C-B398FD0510E5}"/>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32A0BEFF-1A70-96AD-4F97-A5476D710E1C}"/>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4785CE31-3ACC-E22C-E75C-4F2D135F9999}"/>
              </a:ext>
            </a:extLst>
          </p:cNvPr>
          <p:cNvSpPr>
            <a:spLocks noGrp="1"/>
          </p:cNvSpPr>
          <p:nvPr>
            <p:ph type="sldNum" sz="quarter" idx="12"/>
          </p:nvPr>
        </p:nvSpPr>
        <p:spPr/>
        <p:txBody>
          <a:bodyPr/>
          <a:lstStyle>
            <a:lvl1pPr>
              <a:defRPr/>
            </a:lvl1pPr>
          </a:lstStyle>
          <a:p>
            <a:pPr>
              <a:defRPr/>
            </a:pPr>
            <a:fld id="{501ADB69-DC55-42ED-94C7-BCB9FDC981E5}" type="slidenum">
              <a:rPr lang="en-GB" altLang="en-US"/>
              <a:pPr>
                <a:defRPr/>
              </a:pPr>
              <a:t>‹#›</a:t>
            </a:fld>
            <a:endParaRPr lang="en-GB" altLang="en-US"/>
          </a:p>
        </p:txBody>
      </p:sp>
    </p:spTree>
    <p:extLst>
      <p:ext uri="{BB962C8B-B14F-4D97-AF65-F5344CB8AC3E}">
        <p14:creationId xmlns:p14="http://schemas.microsoft.com/office/powerpoint/2010/main" val="8744816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D94DDE70-C4FE-DB1D-301B-D04D2743E091}"/>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19AB0CD-11F2-4EF3-73D4-F4E358B233F4}"/>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E51A668-93EF-6F4B-5F7B-870A84A48C36}"/>
              </a:ext>
            </a:extLst>
          </p:cNvPr>
          <p:cNvSpPr>
            <a:spLocks noGrp="1"/>
          </p:cNvSpPr>
          <p:nvPr>
            <p:ph type="sldNum" sz="quarter" idx="12"/>
          </p:nvPr>
        </p:nvSpPr>
        <p:spPr/>
        <p:txBody>
          <a:bodyPr/>
          <a:lstStyle>
            <a:lvl1pPr>
              <a:defRPr/>
            </a:lvl1pPr>
          </a:lstStyle>
          <a:p>
            <a:pPr>
              <a:defRPr/>
            </a:pPr>
            <a:fld id="{36382BFA-8180-490F-8015-B76C4C6F8217}" type="slidenum">
              <a:rPr lang="en-GB" altLang="en-US"/>
              <a:pPr>
                <a:defRPr/>
              </a:pPr>
              <a:t>‹#›</a:t>
            </a:fld>
            <a:endParaRPr lang="en-GB" altLang="en-US"/>
          </a:p>
        </p:txBody>
      </p:sp>
    </p:spTree>
    <p:extLst>
      <p:ext uri="{BB962C8B-B14F-4D97-AF65-F5344CB8AC3E}">
        <p14:creationId xmlns:p14="http://schemas.microsoft.com/office/powerpoint/2010/main" val="644518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0CEC43A-028D-E390-8C74-0278536CD9BB}"/>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B5F9F554-52B5-CD00-C06C-6C4125E461F6}"/>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E259848-9FF5-851D-906D-09F920FF47CC}"/>
              </a:ext>
            </a:extLst>
          </p:cNvPr>
          <p:cNvSpPr>
            <a:spLocks noGrp="1"/>
          </p:cNvSpPr>
          <p:nvPr>
            <p:ph type="sldNum" sz="quarter" idx="12"/>
          </p:nvPr>
        </p:nvSpPr>
        <p:spPr/>
        <p:txBody>
          <a:bodyPr/>
          <a:lstStyle>
            <a:lvl1pPr>
              <a:defRPr/>
            </a:lvl1pPr>
          </a:lstStyle>
          <a:p>
            <a:pPr>
              <a:defRPr/>
            </a:pPr>
            <a:fld id="{9F0FEA74-B8C0-4DEE-AE79-C2ADDEE663AC}" type="slidenum">
              <a:rPr lang="en-GB" altLang="en-US"/>
              <a:pPr>
                <a:defRPr/>
              </a:pPr>
              <a:t>‹#›</a:t>
            </a:fld>
            <a:endParaRPr lang="en-GB" altLang="en-US"/>
          </a:p>
        </p:txBody>
      </p:sp>
    </p:spTree>
    <p:extLst>
      <p:ext uri="{BB962C8B-B14F-4D97-AF65-F5344CB8AC3E}">
        <p14:creationId xmlns:p14="http://schemas.microsoft.com/office/powerpoint/2010/main" val="892849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64D01-B181-7461-52E4-BA83B6D462E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DED1EE89-F361-D217-4672-D85AB89AF624}"/>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532B500-D0E4-F486-2054-8794D9AD8E9B}"/>
              </a:ext>
            </a:extLst>
          </p:cNvPr>
          <p:cNvSpPr>
            <a:spLocks noGrp="1"/>
          </p:cNvSpPr>
          <p:nvPr>
            <p:ph type="sldNum" sz="quarter" idx="12"/>
          </p:nvPr>
        </p:nvSpPr>
        <p:spPr/>
        <p:txBody>
          <a:bodyPr/>
          <a:lstStyle>
            <a:lvl1pPr>
              <a:defRPr/>
            </a:lvl1pPr>
          </a:lstStyle>
          <a:p>
            <a:pPr>
              <a:defRPr/>
            </a:pPr>
            <a:fld id="{F93FCD85-38F1-4CD6-B8D4-B6AAE768D83D}" type="slidenum">
              <a:rPr lang="en-GB" altLang="en-US"/>
              <a:pPr>
                <a:defRPr/>
              </a:pPr>
              <a:t>‹#›</a:t>
            </a:fld>
            <a:endParaRPr lang="en-GB" altLang="en-US"/>
          </a:p>
        </p:txBody>
      </p:sp>
    </p:spTree>
    <p:extLst>
      <p:ext uri="{BB962C8B-B14F-4D97-AF65-F5344CB8AC3E}">
        <p14:creationId xmlns:p14="http://schemas.microsoft.com/office/powerpoint/2010/main" val="3885882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215B1-162B-EA24-A5EB-8D07926156D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06698046-94CE-C687-2818-8893FFCB63B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E9027C3-2630-4E21-3825-67DC7AA68B41}"/>
              </a:ext>
            </a:extLst>
          </p:cNvPr>
          <p:cNvSpPr>
            <a:spLocks noGrp="1"/>
          </p:cNvSpPr>
          <p:nvPr>
            <p:ph type="sldNum" sz="quarter" idx="12"/>
          </p:nvPr>
        </p:nvSpPr>
        <p:spPr/>
        <p:txBody>
          <a:bodyPr/>
          <a:lstStyle>
            <a:lvl1pPr>
              <a:defRPr/>
            </a:lvl1pPr>
          </a:lstStyle>
          <a:p>
            <a:pPr>
              <a:defRPr/>
            </a:pPr>
            <a:fld id="{9918F8C9-8573-4254-8EB6-59DD0B4DBA94}" type="slidenum">
              <a:rPr lang="en-GB" altLang="en-US"/>
              <a:pPr>
                <a:defRPr/>
              </a:pPr>
              <a:t>‹#›</a:t>
            </a:fld>
            <a:endParaRPr lang="en-GB" altLang="en-US"/>
          </a:p>
        </p:txBody>
      </p:sp>
    </p:spTree>
    <p:extLst>
      <p:ext uri="{BB962C8B-B14F-4D97-AF65-F5344CB8AC3E}">
        <p14:creationId xmlns:p14="http://schemas.microsoft.com/office/powerpoint/2010/main" val="917416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7D67BF3-4D97-8580-4859-C5B848B50D6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B014934-0EB3-EAC7-552D-6034F96A206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A5FD37E6-3932-4ED3-39A0-CD2E364F6CFF}"/>
              </a:ext>
            </a:extLst>
          </p:cNvPr>
          <p:cNvSpPr>
            <a:spLocks noGrp="1" noChangeArrowheads="1"/>
          </p:cNvSpPr>
          <p:nvPr>
            <p:ph type="sldNum" sz="quarter" idx="12"/>
          </p:nvPr>
        </p:nvSpPr>
        <p:spPr>
          <a:ln/>
        </p:spPr>
        <p:txBody>
          <a:bodyPr/>
          <a:lstStyle>
            <a:lvl1pPr>
              <a:defRPr/>
            </a:lvl1pPr>
          </a:lstStyle>
          <a:p>
            <a:pPr>
              <a:defRPr/>
            </a:pPr>
            <a:fld id="{A42B8558-4649-4812-941A-1F676B7D302D}" type="slidenum">
              <a:rPr lang="en-GB" altLang="en-US"/>
              <a:pPr>
                <a:defRPr/>
              </a:pPr>
              <a:t>‹#›</a:t>
            </a:fld>
            <a:endParaRPr lang="en-GB" altLang="en-US"/>
          </a:p>
        </p:txBody>
      </p:sp>
    </p:spTree>
    <p:extLst>
      <p:ext uri="{BB962C8B-B14F-4D97-AF65-F5344CB8AC3E}">
        <p14:creationId xmlns:p14="http://schemas.microsoft.com/office/powerpoint/2010/main" val="2159274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CCE2A9B-2B5F-6EDB-5940-86AE9B1B89C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3CEBA57-2261-9EAE-3A41-346A2495396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036F969-ED69-2077-F3FF-B50626FF89F6}"/>
              </a:ext>
            </a:extLst>
          </p:cNvPr>
          <p:cNvSpPr>
            <a:spLocks noGrp="1" noChangeArrowheads="1"/>
          </p:cNvSpPr>
          <p:nvPr>
            <p:ph type="sldNum" sz="quarter" idx="12"/>
          </p:nvPr>
        </p:nvSpPr>
        <p:spPr>
          <a:ln/>
        </p:spPr>
        <p:txBody>
          <a:bodyPr/>
          <a:lstStyle>
            <a:lvl1pPr>
              <a:defRPr/>
            </a:lvl1pPr>
          </a:lstStyle>
          <a:p>
            <a:pPr>
              <a:defRPr/>
            </a:pPr>
            <a:fld id="{4DB02407-C3FB-4ECB-9D8C-1570A137B056}" type="slidenum">
              <a:rPr lang="en-GB" altLang="en-US"/>
              <a:pPr>
                <a:defRPr/>
              </a:pPr>
              <a:t>‹#›</a:t>
            </a:fld>
            <a:endParaRPr lang="en-GB" altLang="en-US"/>
          </a:p>
        </p:txBody>
      </p:sp>
    </p:spTree>
    <p:extLst>
      <p:ext uri="{BB962C8B-B14F-4D97-AF65-F5344CB8AC3E}">
        <p14:creationId xmlns:p14="http://schemas.microsoft.com/office/powerpoint/2010/main" val="1116677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0C1382-36B5-4724-7A5E-C9AE9EAE9C3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86853A7-E4EF-2A55-1E25-7D9D54DAF36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61F5E0F-C6B4-F597-754C-54975DB1355F}"/>
              </a:ext>
            </a:extLst>
          </p:cNvPr>
          <p:cNvSpPr>
            <a:spLocks noGrp="1" noChangeArrowheads="1"/>
          </p:cNvSpPr>
          <p:nvPr>
            <p:ph type="sldNum" sz="quarter" idx="12"/>
          </p:nvPr>
        </p:nvSpPr>
        <p:spPr>
          <a:ln/>
        </p:spPr>
        <p:txBody>
          <a:bodyPr/>
          <a:lstStyle>
            <a:lvl1pPr>
              <a:defRPr/>
            </a:lvl1pPr>
          </a:lstStyle>
          <a:p>
            <a:pPr>
              <a:defRPr/>
            </a:pPr>
            <a:fld id="{0AABD221-2C82-41AD-98BA-9F75B06E6079}" type="slidenum">
              <a:rPr lang="en-GB" altLang="en-US"/>
              <a:pPr>
                <a:defRPr/>
              </a:pPr>
              <a:t>‹#›</a:t>
            </a:fld>
            <a:endParaRPr lang="en-GB" altLang="en-US"/>
          </a:p>
        </p:txBody>
      </p:sp>
    </p:spTree>
    <p:extLst>
      <p:ext uri="{BB962C8B-B14F-4D97-AF65-F5344CB8AC3E}">
        <p14:creationId xmlns:p14="http://schemas.microsoft.com/office/powerpoint/2010/main" val="203649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58B0736-5F3D-D826-37E1-4F54925EE42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DF75146-C81F-08C7-7C71-3639DCE849CD}"/>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ACC1849-F130-1882-8C85-2D5E9A7EFACF}"/>
              </a:ext>
            </a:extLst>
          </p:cNvPr>
          <p:cNvSpPr>
            <a:spLocks noGrp="1" noChangeArrowheads="1"/>
          </p:cNvSpPr>
          <p:nvPr>
            <p:ph type="sldNum" sz="quarter" idx="12"/>
          </p:nvPr>
        </p:nvSpPr>
        <p:spPr>
          <a:ln/>
        </p:spPr>
        <p:txBody>
          <a:bodyPr/>
          <a:lstStyle>
            <a:lvl1pPr>
              <a:defRPr/>
            </a:lvl1pPr>
          </a:lstStyle>
          <a:p>
            <a:pPr>
              <a:defRPr/>
            </a:pPr>
            <a:fld id="{0943B01D-958D-4BB4-9D79-6CAE523659FD}" type="slidenum">
              <a:rPr lang="en-GB" altLang="en-US"/>
              <a:pPr>
                <a:defRPr/>
              </a:pPr>
              <a:t>‹#›</a:t>
            </a:fld>
            <a:endParaRPr lang="en-GB" altLang="en-US"/>
          </a:p>
        </p:txBody>
      </p:sp>
    </p:spTree>
    <p:extLst>
      <p:ext uri="{BB962C8B-B14F-4D97-AF65-F5344CB8AC3E}">
        <p14:creationId xmlns:p14="http://schemas.microsoft.com/office/powerpoint/2010/main" val="718383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FE71B21-4D35-A64F-DCBA-F50E77EEEC09}"/>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32EBFBB0-7690-8A2D-8B2F-D64BB86C072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4FAB3962-7FBE-92F3-6F33-464F0D925E06}"/>
              </a:ext>
            </a:extLst>
          </p:cNvPr>
          <p:cNvSpPr>
            <a:spLocks noGrp="1" noChangeArrowheads="1"/>
          </p:cNvSpPr>
          <p:nvPr>
            <p:ph type="sldNum" sz="quarter" idx="12"/>
          </p:nvPr>
        </p:nvSpPr>
        <p:spPr>
          <a:ln/>
        </p:spPr>
        <p:txBody>
          <a:bodyPr/>
          <a:lstStyle>
            <a:lvl1pPr>
              <a:defRPr/>
            </a:lvl1pPr>
          </a:lstStyle>
          <a:p>
            <a:pPr>
              <a:defRPr/>
            </a:pPr>
            <a:fld id="{AC9C6D6A-79B4-42BF-8894-4C5D38F29E42}" type="slidenum">
              <a:rPr lang="en-GB" altLang="en-US"/>
              <a:pPr>
                <a:defRPr/>
              </a:pPr>
              <a:t>‹#›</a:t>
            </a:fld>
            <a:endParaRPr lang="en-GB" altLang="en-US"/>
          </a:p>
        </p:txBody>
      </p:sp>
    </p:spTree>
    <p:extLst>
      <p:ext uri="{BB962C8B-B14F-4D97-AF65-F5344CB8AC3E}">
        <p14:creationId xmlns:p14="http://schemas.microsoft.com/office/powerpoint/2010/main" val="7889655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042F4D3-19D3-46F7-7311-342B6B70B9B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57CFA376-3FFA-62C0-2CF5-B7743879AC1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B8CADC43-0366-CEC6-49DD-4FCF162C40CE}"/>
              </a:ext>
            </a:extLst>
          </p:cNvPr>
          <p:cNvSpPr>
            <a:spLocks noGrp="1" noChangeArrowheads="1"/>
          </p:cNvSpPr>
          <p:nvPr>
            <p:ph type="sldNum" sz="quarter" idx="12"/>
          </p:nvPr>
        </p:nvSpPr>
        <p:spPr>
          <a:ln/>
        </p:spPr>
        <p:txBody>
          <a:bodyPr/>
          <a:lstStyle>
            <a:lvl1pPr>
              <a:defRPr/>
            </a:lvl1pPr>
          </a:lstStyle>
          <a:p>
            <a:pPr>
              <a:defRPr/>
            </a:pPr>
            <a:fld id="{B25A0C21-3B63-4CD4-8935-DD319392B6D0}" type="slidenum">
              <a:rPr lang="en-GB" altLang="en-US"/>
              <a:pPr>
                <a:defRPr/>
              </a:pPr>
              <a:t>‹#›</a:t>
            </a:fld>
            <a:endParaRPr lang="en-GB" altLang="en-US"/>
          </a:p>
        </p:txBody>
      </p:sp>
    </p:spTree>
    <p:extLst>
      <p:ext uri="{BB962C8B-B14F-4D97-AF65-F5344CB8AC3E}">
        <p14:creationId xmlns:p14="http://schemas.microsoft.com/office/powerpoint/2010/main" val="3768029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F07AB-D039-C95C-B8C2-BD65F18B9FA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9D0EC80E-B4F1-E029-8D51-11A19690FF3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2DE66500-6EBF-7896-0351-7896C0CB0D29}"/>
              </a:ext>
            </a:extLst>
          </p:cNvPr>
          <p:cNvSpPr>
            <a:spLocks noGrp="1" noChangeArrowheads="1"/>
          </p:cNvSpPr>
          <p:nvPr>
            <p:ph type="sldNum" sz="quarter" idx="12"/>
          </p:nvPr>
        </p:nvSpPr>
        <p:spPr>
          <a:ln/>
        </p:spPr>
        <p:txBody>
          <a:bodyPr/>
          <a:lstStyle>
            <a:lvl1pPr>
              <a:defRPr/>
            </a:lvl1pPr>
          </a:lstStyle>
          <a:p>
            <a:pPr>
              <a:defRPr/>
            </a:pPr>
            <a:fld id="{035067CD-CA05-4468-B961-007E5A868F71}" type="slidenum">
              <a:rPr lang="en-GB" altLang="en-US"/>
              <a:pPr>
                <a:defRPr/>
              </a:pPr>
              <a:t>‹#›</a:t>
            </a:fld>
            <a:endParaRPr lang="en-GB" altLang="en-US"/>
          </a:p>
        </p:txBody>
      </p:sp>
    </p:spTree>
    <p:extLst>
      <p:ext uri="{BB962C8B-B14F-4D97-AF65-F5344CB8AC3E}">
        <p14:creationId xmlns:p14="http://schemas.microsoft.com/office/powerpoint/2010/main" val="3695087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6FC54F-ED51-E462-7810-5A432F08769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756E8090-8E1B-6E79-8EC9-1556C88985E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26B1B714-7EB4-4C66-5157-6A89D51D215B}"/>
              </a:ext>
            </a:extLst>
          </p:cNvPr>
          <p:cNvSpPr>
            <a:spLocks noGrp="1" noChangeArrowheads="1"/>
          </p:cNvSpPr>
          <p:nvPr>
            <p:ph type="sldNum" sz="quarter" idx="12"/>
          </p:nvPr>
        </p:nvSpPr>
        <p:spPr>
          <a:ln/>
        </p:spPr>
        <p:txBody>
          <a:bodyPr/>
          <a:lstStyle>
            <a:lvl1pPr>
              <a:defRPr/>
            </a:lvl1pPr>
          </a:lstStyle>
          <a:p>
            <a:pPr>
              <a:defRPr/>
            </a:pPr>
            <a:fld id="{3C0903A4-019F-4BCE-8FD9-550E18F319AF}" type="slidenum">
              <a:rPr lang="en-GB" altLang="en-US"/>
              <a:pPr>
                <a:defRPr/>
              </a:pPr>
              <a:t>‹#›</a:t>
            </a:fld>
            <a:endParaRPr lang="en-GB" altLang="en-US"/>
          </a:p>
        </p:txBody>
      </p:sp>
    </p:spTree>
    <p:extLst>
      <p:ext uri="{BB962C8B-B14F-4D97-AF65-F5344CB8AC3E}">
        <p14:creationId xmlns:p14="http://schemas.microsoft.com/office/powerpoint/2010/main" val="1269820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793AA4-FB62-165A-AB61-458835AA9BC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2E3AE7A8-2B3C-D9EF-8DD6-ADAD954FEA8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0564A1B8-F229-9A0C-FF3A-1D892B979DFE}"/>
              </a:ext>
            </a:extLst>
          </p:cNvPr>
          <p:cNvSpPr>
            <a:spLocks noGrp="1" noChangeArrowheads="1"/>
          </p:cNvSpPr>
          <p:nvPr>
            <p:ph type="sldNum" sz="quarter" idx="12"/>
          </p:nvPr>
        </p:nvSpPr>
        <p:spPr>
          <a:ln/>
        </p:spPr>
        <p:txBody>
          <a:bodyPr/>
          <a:lstStyle>
            <a:lvl1pPr>
              <a:defRPr/>
            </a:lvl1pPr>
          </a:lstStyle>
          <a:p>
            <a:pPr>
              <a:defRPr/>
            </a:pPr>
            <a:fld id="{B3BD547E-03B6-4422-9C87-ADFE16035B61}" type="slidenum">
              <a:rPr lang="en-GB" altLang="en-US"/>
              <a:pPr>
                <a:defRPr/>
              </a:pPr>
              <a:t>‹#›</a:t>
            </a:fld>
            <a:endParaRPr lang="en-GB" altLang="en-US"/>
          </a:p>
        </p:txBody>
      </p:sp>
    </p:spTree>
    <p:extLst>
      <p:ext uri="{BB962C8B-B14F-4D97-AF65-F5344CB8AC3E}">
        <p14:creationId xmlns:p14="http://schemas.microsoft.com/office/powerpoint/2010/main" val="17833744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21E0E83-BB98-096D-0037-2FF25CE5D61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76594CF-1B02-CDF6-7DE7-DA9D6396BA0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81D0E541-2FD7-966A-E364-39E4AEC925E9}"/>
              </a:ext>
            </a:extLst>
          </p:cNvPr>
          <p:cNvSpPr>
            <a:spLocks noGrp="1" noChangeArrowheads="1"/>
          </p:cNvSpPr>
          <p:nvPr>
            <p:ph type="sldNum" sz="quarter" idx="12"/>
          </p:nvPr>
        </p:nvSpPr>
        <p:spPr>
          <a:ln/>
        </p:spPr>
        <p:txBody>
          <a:bodyPr/>
          <a:lstStyle>
            <a:lvl1pPr>
              <a:defRPr/>
            </a:lvl1pPr>
          </a:lstStyle>
          <a:p>
            <a:pPr>
              <a:defRPr/>
            </a:pPr>
            <a:fld id="{6FBDF579-6727-4072-BEC2-A5624CCC42CC}" type="slidenum">
              <a:rPr lang="en-GB" altLang="en-US"/>
              <a:pPr>
                <a:defRPr/>
              </a:pPr>
              <a:t>‹#›</a:t>
            </a:fld>
            <a:endParaRPr lang="en-GB" altLang="en-US"/>
          </a:p>
        </p:txBody>
      </p:sp>
    </p:spTree>
    <p:extLst>
      <p:ext uri="{BB962C8B-B14F-4D97-AF65-F5344CB8AC3E}">
        <p14:creationId xmlns:p14="http://schemas.microsoft.com/office/powerpoint/2010/main" val="19775043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CA23682-A9E0-20EE-56D2-2B556A9B7986}"/>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908FB518-F9DF-009E-F202-17D5241D083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A3E04B5-C444-5AED-CA99-FAD097D40AD9}"/>
              </a:ext>
            </a:extLst>
          </p:cNvPr>
          <p:cNvSpPr>
            <a:spLocks noGrp="1" noChangeArrowheads="1"/>
          </p:cNvSpPr>
          <p:nvPr>
            <p:ph type="sldNum" sz="quarter" idx="12"/>
          </p:nvPr>
        </p:nvSpPr>
        <p:spPr>
          <a:ln/>
        </p:spPr>
        <p:txBody>
          <a:bodyPr/>
          <a:lstStyle>
            <a:lvl1pPr>
              <a:defRPr/>
            </a:lvl1pPr>
          </a:lstStyle>
          <a:p>
            <a:pPr>
              <a:defRPr/>
            </a:pPr>
            <a:fld id="{152BFC1C-39AA-4C81-A9B7-9243BF2695AC}" type="slidenum">
              <a:rPr lang="en-GB" altLang="en-US"/>
              <a:pPr>
                <a:defRPr/>
              </a:pPr>
              <a:t>‹#›</a:t>
            </a:fld>
            <a:endParaRPr lang="en-GB" altLang="en-US"/>
          </a:p>
        </p:txBody>
      </p:sp>
    </p:spTree>
    <p:extLst>
      <p:ext uri="{BB962C8B-B14F-4D97-AF65-F5344CB8AC3E}">
        <p14:creationId xmlns:p14="http://schemas.microsoft.com/office/powerpoint/2010/main" val="7869533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25E2806-80A2-E6FB-1603-43C633D2F815}"/>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9D9E7610-D3D0-F615-BF20-166718D17F3A}"/>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52F0459-8B84-7967-FEF8-E6251994DBA9}"/>
              </a:ext>
            </a:extLst>
          </p:cNvPr>
          <p:cNvSpPr>
            <a:spLocks noGrp="1"/>
          </p:cNvSpPr>
          <p:nvPr>
            <p:ph type="sldNum" sz="quarter" idx="12"/>
          </p:nvPr>
        </p:nvSpPr>
        <p:spPr/>
        <p:txBody>
          <a:bodyPr/>
          <a:lstStyle>
            <a:lvl1pPr>
              <a:defRPr/>
            </a:lvl1pPr>
          </a:lstStyle>
          <a:p>
            <a:pPr>
              <a:defRPr/>
            </a:pPr>
            <a:fld id="{46CBC267-C64A-48A4-94D8-9C0F13D7FDB1}" type="slidenum">
              <a:rPr lang="en-GB" altLang="en-US"/>
              <a:pPr>
                <a:defRPr/>
              </a:pPr>
              <a:t>‹#›</a:t>
            </a:fld>
            <a:endParaRPr lang="en-GB" altLang="en-US"/>
          </a:p>
        </p:txBody>
      </p:sp>
    </p:spTree>
    <p:extLst>
      <p:ext uri="{BB962C8B-B14F-4D97-AF65-F5344CB8AC3E}">
        <p14:creationId xmlns:p14="http://schemas.microsoft.com/office/powerpoint/2010/main" val="24514004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2701D-6A33-5491-6648-4617AC209BF9}"/>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A292025-DB7D-F20D-FF19-100561B32B14}"/>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38C90C08-828E-EC23-5B71-700C94411769}"/>
              </a:ext>
            </a:extLst>
          </p:cNvPr>
          <p:cNvSpPr>
            <a:spLocks noGrp="1"/>
          </p:cNvSpPr>
          <p:nvPr>
            <p:ph type="sldNum" sz="quarter" idx="12"/>
          </p:nvPr>
        </p:nvSpPr>
        <p:spPr/>
        <p:txBody>
          <a:bodyPr/>
          <a:lstStyle>
            <a:lvl1pPr>
              <a:defRPr/>
            </a:lvl1pPr>
          </a:lstStyle>
          <a:p>
            <a:pPr>
              <a:defRPr/>
            </a:pPr>
            <a:fld id="{1831B018-AFEB-4A12-861D-F1BEFDE0DBD9}" type="slidenum">
              <a:rPr lang="en-GB" altLang="en-US"/>
              <a:pPr>
                <a:defRPr/>
              </a:pPr>
              <a:t>‹#›</a:t>
            </a:fld>
            <a:endParaRPr lang="en-GB" altLang="en-US"/>
          </a:p>
        </p:txBody>
      </p:sp>
    </p:spTree>
    <p:extLst>
      <p:ext uri="{BB962C8B-B14F-4D97-AF65-F5344CB8AC3E}">
        <p14:creationId xmlns:p14="http://schemas.microsoft.com/office/powerpoint/2010/main" val="250293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2FA04-31CC-438E-73B0-9CBA1C611A73}"/>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BF8964A9-A95B-267A-2754-73DE9A372DA2}"/>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38CEEA8F-41A7-0798-575D-D1CB8E7BEE69}"/>
              </a:ext>
            </a:extLst>
          </p:cNvPr>
          <p:cNvSpPr>
            <a:spLocks noGrp="1"/>
          </p:cNvSpPr>
          <p:nvPr>
            <p:ph type="sldNum" sz="quarter" idx="12"/>
          </p:nvPr>
        </p:nvSpPr>
        <p:spPr/>
        <p:txBody>
          <a:bodyPr/>
          <a:lstStyle>
            <a:lvl1pPr>
              <a:defRPr/>
            </a:lvl1pPr>
          </a:lstStyle>
          <a:p>
            <a:pPr>
              <a:defRPr/>
            </a:pPr>
            <a:fld id="{E8A65E5E-5985-40D5-87CE-F89963BDCDF4}" type="slidenum">
              <a:rPr lang="en-GB" altLang="en-US"/>
              <a:pPr>
                <a:defRPr/>
              </a:pPr>
              <a:t>‹#›</a:t>
            </a:fld>
            <a:endParaRPr lang="en-GB" altLang="en-US"/>
          </a:p>
        </p:txBody>
      </p:sp>
    </p:spTree>
    <p:extLst>
      <p:ext uri="{BB962C8B-B14F-4D97-AF65-F5344CB8AC3E}">
        <p14:creationId xmlns:p14="http://schemas.microsoft.com/office/powerpoint/2010/main" val="28025129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053BEC-2F9D-0F8C-61CA-1DE410373568}"/>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3A9FC402-A46A-31FA-8245-DD490F0553BA}"/>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C4F37181-AB26-8C54-A3AD-E1A68D96CE9A}"/>
              </a:ext>
            </a:extLst>
          </p:cNvPr>
          <p:cNvSpPr>
            <a:spLocks noGrp="1"/>
          </p:cNvSpPr>
          <p:nvPr>
            <p:ph type="sldNum" sz="quarter" idx="12"/>
          </p:nvPr>
        </p:nvSpPr>
        <p:spPr/>
        <p:txBody>
          <a:bodyPr/>
          <a:lstStyle>
            <a:lvl1pPr>
              <a:defRPr/>
            </a:lvl1pPr>
          </a:lstStyle>
          <a:p>
            <a:pPr>
              <a:defRPr/>
            </a:pPr>
            <a:fld id="{6A6C69CA-ABBE-4D40-A931-732587F7378B}" type="slidenum">
              <a:rPr lang="en-GB" altLang="en-US"/>
              <a:pPr>
                <a:defRPr/>
              </a:pPr>
              <a:t>‹#›</a:t>
            </a:fld>
            <a:endParaRPr lang="en-GB" altLang="en-US"/>
          </a:p>
        </p:txBody>
      </p:sp>
    </p:spTree>
    <p:extLst>
      <p:ext uri="{BB962C8B-B14F-4D97-AF65-F5344CB8AC3E}">
        <p14:creationId xmlns:p14="http://schemas.microsoft.com/office/powerpoint/2010/main" val="6226730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120C29-D77C-8368-21B3-5906521C7A73}"/>
              </a:ext>
            </a:extLst>
          </p:cNvPr>
          <p:cNvSpPr>
            <a:spLocks noGrp="1"/>
          </p:cNvSpPr>
          <p:nvPr>
            <p:ph type="dt" sz="half" idx="10"/>
          </p:nvPr>
        </p:nvSpPr>
        <p:spPr/>
        <p:txBody>
          <a:bodyPr/>
          <a:lstStyle>
            <a:lvl1pPr>
              <a:defRPr/>
            </a:lvl1pPr>
          </a:lstStyle>
          <a:p>
            <a:pPr>
              <a:defRPr/>
            </a:pPr>
            <a:endParaRPr lang="en-GB" altLang="en-US"/>
          </a:p>
        </p:txBody>
      </p:sp>
      <p:sp>
        <p:nvSpPr>
          <p:cNvPr id="8" name="Footer Placeholder 4">
            <a:extLst>
              <a:ext uri="{FF2B5EF4-FFF2-40B4-BE49-F238E27FC236}">
                <a16:creationId xmlns:a16="http://schemas.microsoft.com/office/drawing/2014/main" id="{6DDA32F5-689F-D518-2CC2-8818BB0239A0}"/>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D966DC90-6DD1-97E5-1941-890B62E6EE27}"/>
              </a:ext>
            </a:extLst>
          </p:cNvPr>
          <p:cNvSpPr>
            <a:spLocks noGrp="1"/>
          </p:cNvSpPr>
          <p:nvPr>
            <p:ph type="sldNum" sz="quarter" idx="12"/>
          </p:nvPr>
        </p:nvSpPr>
        <p:spPr/>
        <p:txBody>
          <a:bodyPr/>
          <a:lstStyle>
            <a:lvl1pPr>
              <a:defRPr/>
            </a:lvl1pPr>
          </a:lstStyle>
          <a:p>
            <a:pPr>
              <a:defRPr/>
            </a:pPr>
            <a:fld id="{E8E8BEA0-1FEA-4C42-95A0-7A8B9F628A3B}" type="slidenum">
              <a:rPr lang="en-GB" altLang="en-US"/>
              <a:pPr>
                <a:defRPr/>
              </a:pPr>
              <a:t>‹#›</a:t>
            </a:fld>
            <a:endParaRPr lang="en-GB" altLang="en-US"/>
          </a:p>
        </p:txBody>
      </p:sp>
    </p:spTree>
    <p:extLst>
      <p:ext uri="{BB962C8B-B14F-4D97-AF65-F5344CB8AC3E}">
        <p14:creationId xmlns:p14="http://schemas.microsoft.com/office/powerpoint/2010/main" val="25971849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9A16F76-6558-2B32-18D6-A8163C7F2DE4}"/>
              </a:ext>
            </a:extLst>
          </p:cNvPr>
          <p:cNvSpPr>
            <a:spLocks noGrp="1"/>
          </p:cNvSpPr>
          <p:nvPr>
            <p:ph type="dt" sz="half" idx="10"/>
          </p:nvPr>
        </p:nvSpPr>
        <p:spPr/>
        <p:txBody>
          <a:bodyPr/>
          <a:lstStyle>
            <a:lvl1pPr>
              <a:defRPr/>
            </a:lvl1pPr>
          </a:lstStyle>
          <a:p>
            <a:pPr>
              <a:defRPr/>
            </a:pPr>
            <a:endParaRPr lang="en-GB" altLang="en-US"/>
          </a:p>
        </p:txBody>
      </p:sp>
      <p:sp>
        <p:nvSpPr>
          <p:cNvPr id="4" name="Footer Placeholder 4">
            <a:extLst>
              <a:ext uri="{FF2B5EF4-FFF2-40B4-BE49-F238E27FC236}">
                <a16:creationId xmlns:a16="http://schemas.microsoft.com/office/drawing/2014/main" id="{E81C7B04-4790-D8B6-D88E-701F64631D82}"/>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D544F8AD-0A16-3B51-30C9-F3765D12CB15}"/>
              </a:ext>
            </a:extLst>
          </p:cNvPr>
          <p:cNvSpPr>
            <a:spLocks noGrp="1"/>
          </p:cNvSpPr>
          <p:nvPr>
            <p:ph type="sldNum" sz="quarter" idx="12"/>
          </p:nvPr>
        </p:nvSpPr>
        <p:spPr/>
        <p:txBody>
          <a:bodyPr/>
          <a:lstStyle>
            <a:lvl1pPr>
              <a:defRPr/>
            </a:lvl1pPr>
          </a:lstStyle>
          <a:p>
            <a:pPr>
              <a:defRPr/>
            </a:pPr>
            <a:fld id="{B37FD5E7-9513-4FC9-A88F-3FF7C73271D0}" type="slidenum">
              <a:rPr lang="en-GB" altLang="en-US"/>
              <a:pPr>
                <a:defRPr/>
              </a:pPr>
              <a:t>‹#›</a:t>
            </a:fld>
            <a:endParaRPr lang="en-GB" altLang="en-US"/>
          </a:p>
        </p:txBody>
      </p:sp>
    </p:spTree>
    <p:extLst>
      <p:ext uri="{BB962C8B-B14F-4D97-AF65-F5344CB8AC3E}">
        <p14:creationId xmlns:p14="http://schemas.microsoft.com/office/powerpoint/2010/main" val="28237981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9ED1D45-FE60-B977-CF53-77A5780B1D13}"/>
              </a:ext>
            </a:extLst>
          </p:cNvPr>
          <p:cNvSpPr>
            <a:spLocks noGrp="1"/>
          </p:cNvSpPr>
          <p:nvPr>
            <p:ph type="dt" sz="half" idx="10"/>
          </p:nvPr>
        </p:nvSpPr>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31AA1825-7A2F-409F-B8D3-1AE3B470C708}"/>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D1367FDE-4ACE-884F-4235-BB5F39A41589}"/>
              </a:ext>
            </a:extLst>
          </p:cNvPr>
          <p:cNvSpPr>
            <a:spLocks noGrp="1"/>
          </p:cNvSpPr>
          <p:nvPr>
            <p:ph type="sldNum" sz="quarter" idx="12"/>
          </p:nvPr>
        </p:nvSpPr>
        <p:spPr/>
        <p:txBody>
          <a:bodyPr/>
          <a:lstStyle>
            <a:lvl1pPr>
              <a:defRPr/>
            </a:lvl1pPr>
          </a:lstStyle>
          <a:p>
            <a:pPr>
              <a:defRPr/>
            </a:pPr>
            <a:fld id="{0400E66A-77B7-43A7-A0B4-3CF622098909}" type="slidenum">
              <a:rPr lang="en-GB" altLang="en-US"/>
              <a:pPr>
                <a:defRPr/>
              </a:pPr>
              <a:t>‹#›</a:t>
            </a:fld>
            <a:endParaRPr lang="en-GB" altLang="en-US"/>
          </a:p>
        </p:txBody>
      </p:sp>
    </p:spTree>
    <p:extLst>
      <p:ext uri="{BB962C8B-B14F-4D97-AF65-F5344CB8AC3E}">
        <p14:creationId xmlns:p14="http://schemas.microsoft.com/office/powerpoint/2010/main" val="3503572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073C9F57-C4FE-220B-416F-6EE0B5B60145}"/>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8C0973DA-3E91-FC69-EC97-5B2B2D71C6C8}"/>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C795553E-CFD7-BF6E-A49E-D9554A9EE5C2}"/>
              </a:ext>
            </a:extLst>
          </p:cNvPr>
          <p:cNvSpPr>
            <a:spLocks noGrp="1"/>
          </p:cNvSpPr>
          <p:nvPr>
            <p:ph type="sldNum" sz="quarter" idx="12"/>
          </p:nvPr>
        </p:nvSpPr>
        <p:spPr/>
        <p:txBody>
          <a:bodyPr/>
          <a:lstStyle>
            <a:lvl1pPr>
              <a:defRPr/>
            </a:lvl1pPr>
          </a:lstStyle>
          <a:p>
            <a:pPr>
              <a:defRPr/>
            </a:pPr>
            <a:fld id="{3A1C2223-924E-43AD-B264-25983FCE55F8}" type="slidenum">
              <a:rPr lang="en-GB" altLang="en-US"/>
              <a:pPr>
                <a:defRPr/>
              </a:pPr>
              <a:t>‹#›</a:t>
            </a:fld>
            <a:endParaRPr lang="en-GB" altLang="en-US"/>
          </a:p>
        </p:txBody>
      </p:sp>
    </p:spTree>
    <p:extLst>
      <p:ext uri="{BB962C8B-B14F-4D97-AF65-F5344CB8AC3E}">
        <p14:creationId xmlns:p14="http://schemas.microsoft.com/office/powerpoint/2010/main" val="23399027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7C6E385-AB64-10DE-1296-A2E54C2DB187}"/>
              </a:ext>
            </a:extLst>
          </p:cNvPr>
          <p:cNvSpPr>
            <a:spLocks noGrp="1"/>
          </p:cNvSpPr>
          <p:nvPr>
            <p:ph type="dt" sz="half" idx="10"/>
          </p:nvPr>
        </p:nvSpPr>
        <p:spPr/>
        <p:txBody>
          <a:bodyPr/>
          <a:lstStyle>
            <a:lvl1pPr>
              <a:defRPr/>
            </a:lvl1pPr>
          </a:lstStyle>
          <a:p>
            <a:pPr>
              <a:defRPr/>
            </a:pPr>
            <a:endParaRPr lang="en-GB" altLang="en-US"/>
          </a:p>
        </p:txBody>
      </p:sp>
      <p:sp>
        <p:nvSpPr>
          <p:cNvPr id="6" name="Footer Placeholder 4">
            <a:extLst>
              <a:ext uri="{FF2B5EF4-FFF2-40B4-BE49-F238E27FC236}">
                <a16:creationId xmlns:a16="http://schemas.microsoft.com/office/drawing/2014/main" id="{4EC94786-7292-2867-708B-AB24B193BFBB}"/>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76E02A73-0B61-B166-CB27-8386C5566B3A}"/>
              </a:ext>
            </a:extLst>
          </p:cNvPr>
          <p:cNvSpPr>
            <a:spLocks noGrp="1"/>
          </p:cNvSpPr>
          <p:nvPr>
            <p:ph type="sldNum" sz="quarter" idx="12"/>
          </p:nvPr>
        </p:nvSpPr>
        <p:spPr/>
        <p:txBody>
          <a:bodyPr/>
          <a:lstStyle>
            <a:lvl1pPr>
              <a:defRPr/>
            </a:lvl1pPr>
          </a:lstStyle>
          <a:p>
            <a:pPr>
              <a:defRPr/>
            </a:pPr>
            <a:fld id="{C1980193-1285-4DAC-9070-81A73D1E235E}" type="slidenum">
              <a:rPr lang="en-GB" altLang="en-US"/>
              <a:pPr>
                <a:defRPr/>
              </a:pPr>
              <a:t>‹#›</a:t>
            </a:fld>
            <a:endParaRPr lang="en-GB" altLang="en-US"/>
          </a:p>
        </p:txBody>
      </p:sp>
    </p:spTree>
    <p:extLst>
      <p:ext uri="{BB962C8B-B14F-4D97-AF65-F5344CB8AC3E}">
        <p14:creationId xmlns:p14="http://schemas.microsoft.com/office/powerpoint/2010/main" val="16297931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CC4E1-6CD0-8018-2020-0F3690996D62}"/>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1944ED0D-0014-52A4-9A34-DE4F1E2EACBA}"/>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E5B928CE-2A6A-CDFC-566F-F4C570D212BD}"/>
              </a:ext>
            </a:extLst>
          </p:cNvPr>
          <p:cNvSpPr>
            <a:spLocks noGrp="1"/>
          </p:cNvSpPr>
          <p:nvPr>
            <p:ph type="sldNum" sz="quarter" idx="12"/>
          </p:nvPr>
        </p:nvSpPr>
        <p:spPr/>
        <p:txBody>
          <a:bodyPr/>
          <a:lstStyle>
            <a:lvl1pPr>
              <a:defRPr/>
            </a:lvl1pPr>
          </a:lstStyle>
          <a:p>
            <a:pPr>
              <a:defRPr/>
            </a:pPr>
            <a:fld id="{EC23F824-3514-4037-B835-75E0F5EB06C7}" type="slidenum">
              <a:rPr lang="en-GB" altLang="en-US"/>
              <a:pPr>
                <a:defRPr/>
              </a:pPr>
              <a:t>‹#›</a:t>
            </a:fld>
            <a:endParaRPr lang="en-GB" altLang="en-US"/>
          </a:p>
        </p:txBody>
      </p:sp>
    </p:spTree>
    <p:extLst>
      <p:ext uri="{BB962C8B-B14F-4D97-AF65-F5344CB8AC3E}">
        <p14:creationId xmlns:p14="http://schemas.microsoft.com/office/powerpoint/2010/main" val="33469284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19F1D-1928-A8CF-DA02-E0EE86BBEC7C}"/>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46C271ED-1778-EC3D-ED2D-1D2C6BE9BB73}"/>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76F60F7-07F4-31CF-BDBA-D07D82111271}"/>
              </a:ext>
            </a:extLst>
          </p:cNvPr>
          <p:cNvSpPr>
            <a:spLocks noGrp="1"/>
          </p:cNvSpPr>
          <p:nvPr>
            <p:ph type="sldNum" sz="quarter" idx="12"/>
          </p:nvPr>
        </p:nvSpPr>
        <p:spPr/>
        <p:txBody>
          <a:bodyPr/>
          <a:lstStyle>
            <a:lvl1pPr>
              <a:defRPr/>
            </a:lvl1pPr>
          </a:lstStyle>
          <a:p>
            <a:pPr>
              <a:defRPr/>
            </a:pPr>
            <a:fld id="{5CEB158A-36DB-4320-BFF1-1F5B8C608066}" type="slidenum">
              <a:rPr lang="en-GB" altLang="en-US"/>
              <a:pPr>
                <a:defRPr/>
              </a:pPr>
              <a:t>‹#›</a:t>
            </a:fld>
            <a:endParaRPr lang="en-GB" altLang="en-US"/>
          </a:p>
        </p:txBody>
      </p:sp>
    </p:spTree>
    <p:extLst>
      <p:ext uri="{BB962C8B-B14F-4D97-AF65-F5344CB8AC3E}">
        <p14:creationId xmlns:p14="http://schemas.microsoft.com/office/powerpoint/2010/main" val="207451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F5DC4E4-5BE6-43DF-8023-220E3DB8CB16}" type="datetimeFigureOut">
              <a:rPr lang="es-ES" smtClean="0"/>
              <a:pPr/>
              <a:t>03/10/2023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E1A6C4-6D1A-4F66-B844-2929B17AB2D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DC4E4-5BE6-43DF-8023-220E3DB8CB16}" type="datetimeFigureOut">
              <a:rPr lang="es-ES" smtClean="0"/>
              <a:pPr/>
              <a:t>03/10/2023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1A6C4-6D1A-4F66-B844-2929B17AB2D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B82D437-B7CA-49B6-95DD-BADB7F104639}" type="slidenum">
              <a:rPr lang="en-GB" altLang="en-US"/>
              <a:pPr>
                <a:defRPr/>
              </a:pPr>
              <a:t>‹#›</a:t>
            </a:fld>
            <a:endParaRPr lang="en-GB" altLang="en-US"/>
          </a:p>
        </p:txBody>
      </p:sp>
    </p:spTree>
    <p:extLst>
      <p:ext uri="{BB962C8B-B14F-4D97-AF65-F5344CB8AC3E}">
        <p14:creationId xmlns:p14="http://schemas.microsoft.com/office/powerpoint/2010/main" val="1193477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E2E135A7-BFA1-48EA-A891-7FF8F14DC970}" type="slidenum">
              <a:rPr lang="en-GB" altLang="en-US"/>
              <a:pPr>
                <a:defRPr/>
              </a:pPr>
              <a:t>‹#›</a:t>
            </a:fld>
            <a:endParaRPr lang="en-GB" altLang="en-US"/>
          </a:p>
        </p:txBody>
      </p:sp>
    </p:spTree>
    <p:extLst>
      <p:ext uri="{BB962C8B-B14F-4D97-AF65-F5344CB8AC3E}">
        <p14:creationId xmlns:p14="http://schemas.microsoft.com/office/powerpoint/2010/main" val="3030074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1A3CF03E-2D21-6ADA-1154-C9914162A91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3075" name="2 Marcador de texto">
            <a:extLst>
              <a:ext uri="{FF2B5EF4-FFF2-40B4-BE49-F238E27FC236}">
                <a16:creationId xmlns:a16="http://schemas.microsoft.com/office/drawing/2014/main" id="{A49BFA13-302E-0A8D-3808-BE55DB8BAC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D2964177-9CE7-9614-D1A3-35F0E941396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363B275-E904-4703-A736-B332F486927A}"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4D990E9E-A855-6D6A-F2A1-DFAC6D05AD8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D35B04B1-BF2B-EEE0-D005-EFE2BFCD08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96EA523-0914-4A6C-B4EE-FC387E18B7D3}" type="slidenum">
              <a:rPr lang="es-ES"/>
              <a:pPr>
                <a:defRPr/>
              </a:pPr>
              <a:t>‹#›</a:t>
            </a:fld>
            <a:endParaRPr lang="es-ES"/>
          </a:p>
        </p:txBody>
      </p:sp>
    </p:spTree>
    <p:extLst>
      <p:ext uri="{BB962C8B-B14F-4D97-AF65-F5344CB8AC3E}">
        <p14:creationId xmlns:p14="http://schemas.microsoft.com/office/powerpoint/2010/main" val="29090406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1 Marcador de título">
            <a:extLst>
              <a:ext uri="{FF2B5EF4-FFF2-40B4-BE49-F238E27FC236}">
                <a16:creationId xmlns:a16="http://schemas.microsoft.com/office/drawing/2014/main" id="{856C1313-63B5-F632-E631-14E7464044D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p>
        </p:txBody>
      </p:sp>
      <p:sp>
        <p:nvSpPr>
          <p:cNvPr id="9219" name="2 Marcador de texto">
            <a:extLst>
              <a:ext uri="{FF2B5EF4-FFF2-40B4-BE49-F238E27FC236}">
                <a16:creationId xmlns:a16="http://schemas.microsoft.com/office/drawing/2014/main" id="{82051FB5-80D0-AA8D-E2D4-0BB120FFAB2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a:extLst>
              <a:ext uri="{FF2B5EF4-FFF2-40B4-BE49-F238E27FC236}">
                <a16:creationId xmlns:a16="http://schemas.microsoft.com/office/drawing/2014/main" id="{8589FA3B-AAAC-B813-612F-9FD8F9FDEC3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C69B1C5-A10D-4E95-BD58-8E92071970B7}" type="datetimeFigureOut">
              <a:rPr lang="es-ES"/>
              <a:pPr>
                <a:defRPr/>
              </a:pPr>
              <a:t>03/10/2023</a:t>
            </a:fld>
            <a:endParaRPr lang="es-ES"/>
          </a:p>
        </p:txBody>
      </p:sp>
      <p:sp>
        <p:nvSpPr>
          <p:cNvPr id="5" name="4 Marcador de pie de página">
            <a:extLst>
              <a:ext uri="{FF2B5EF4-FFF2-40B4-BE49-F238E27FC236}">
                <a16:creationId xmlns:a16="http://schemas.microsoft.com/office/drawing/2014/main" id="{F83E3E33-F603-EB83-3A0B-DBC78A81E9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95251693-568C-F55B-A301-26866A345C0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76D2CF2-8783-4606-9776-B99B4E7ED761}" type="slidenum">
              <a:rPr lang="es-ES" altLang="en-US"/>
              <a:pPr>
                <a:defRPr/>
              </a:pPr>
              <a:t>‹#›</a:t>
            </a:fld>
            <a:endParaRPr lang="es-ES" altLang="en-US"/>
          </a:p>
        </p:txBody>
      </p:sp>
    </p:spTree>
    <p:extLst>
      <p:ext uri="{BB962C8B-B14F-4D97-AF65-F5344CB8AC3E}">
        <p14:creationId xmlns:p14="http://schemas.microsoft.com/office/powerpoint/2010/main" val="292900909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9DF1C8D-8DD0-D11D-6A5D-CC63186A58BE}"/>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BA6EE1A-BB4F-C4FA-A79F-058B155AC339}"/>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F85ADD-CE3A-EB92-8F61-5DFC48F9A35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65E667F7-A2AF-100E-6E87-7ABC8EAFAF9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455ECB5A-3C85-21CC-1C75-E9E79F8627E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7CBFDCB-8967-477D-A989-2CC9977D6099}" type="slidenum">
              <a:rPr lang="en-GB" altLang="en-US"/>
              <a:pPr>
                <a:defRPr/>
              </a:pPr>
              <a:t>‹#›</a:t>
            </a:fld>
            <a:endParaRPr lang="en-GB" altLang="en-US"/>
          </a:p>
        </p:txBody>
      </p:sp>
    </p:spTree>
    <p:extLst>
      <p:ext uri="{BB962C8B-B14F-4D97-AF65-F5344CB8AC3E}">
        <p14:creationId xmlns:p14="http://schemas.microsoft.com/office/powerpoint/2010/main" val="390236373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EDBCB16-9B43-0BBB-2682-CAD03076E73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4BAB19C-77DE-D8D2-4316-BCA2FA140A5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ABA830B3-9672-F76A-1FDD-0C25344C4A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1306BA7C-BE29-6DF1-23EE-789F2C8AD37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586EA577-F9AA-CF02-CB89-C9B272C8F55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9F01E18B-4398-4194-9D3B-759A3EA66FD2}" type="slidenum">
              <a:rPr lang="en-GB" altLang="en-US"/>
              <a:pPr>
                <a:defRPr/>
              </a:pPr>
              <a:t>‹#›</a:t>
            </a:fld>
            <a:endParaRPr lang="en-GB" altLang="en-US"/>
          </a:p>
        </p:txBody>
      </p:sp>
    </p:spTree>
    <p:extLst>
      <p:ext uri="{BB962C8B-B14F-4D97-AF65-F5344CB8AC3E}">
        <p14:creationId xmlns:p14="http://schemas.microsoft.com/office/powerpoint/2010/main" val="198126453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FB4461E1-ED77-F666-743F-E8AACD0EA1A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95A4B646-0EEF-F75E-C27D-60E82136C91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1ECEF1-2836-78D6-6F68-0CE508C3B4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Arial" panose="020B060402020202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9D4B66B4-DE8C-E357-CB91-B7D3ADEB21E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Arial" panose="020B060402020202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5CC2A4CA-F48B-FE38-B632-3174C54CD8D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A7276794-3A41-45A0-ACE4-94889EFAC742}" type="slidenum">
              <a:rPr lang="en-GB" altLang="en-US"/>
              <a:pPr>
                <a:defRPr/>
              </a:pPr>
              <a:t>‹#›</a:t>
            </a:fld>
            <a:endParaRPr lang="en-GB" altLang="en-US"/>
          </a:p>
        </p:txBody>
      </p:sp>
    </p:spTree>
    <p:extLst>
      <p:ext uri="{BB962C8B-B14F-4D97-AF65-F5344CB8AC3E}">
        <p14:creationId xmlns:p14="http://schemas.microsoft.com/office/powerpoint/2010/main" val="66123249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hyperlink" Target="https://nomadicpolitics.blogspot.com/2012/11/short-announcement.html" TargetMode="External"/><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8.xml"/><Relationship Id="rId1" Type="http://schemas.openxmlformats.org/officeDocument/2006/relationships/audio" Target="file:///C:\Users\flora\OneDrive\Desktop\Listening\PASOS%201\P1CD1mp3_format\P1CD1.67p67Preparate.mp3" TargetMode="External"/><Relationship Id="rId5" Type="http://schemas.openxmlformats.org/officeDocument/2006/relationships/image" Target="../media/image18.png"/><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88640"/>
            <a:ext cx="8640960" cy="1015663"/>
          </a:xfrm>
          <a:prstGeom prst="rect">
            <a:avLst/>
          </a:prstGeom>
        </p:spPr>
        <p:txBody>
          <a:bodyPr wrap="square">
            <a:spAutoFit/>
          </a:bodyPr>
          <a:lstStyle/>
          <a:p>
            <a:r>
              <a:rPr lang="en-GB" altLang="en-US" dirty="0">
                <a:latin typeface="Comic Sans MS" pitchFamily="66" charset="0"/>
              </a:rPr>
              <a:t>1-20                                          </a:t>
            </a:r>
            <a:r>
              <a:rPr lang="en-GB" altLang="en-US" dirty="0" err="1">
                <a:latin typeface="Comic Sans MS" pitchFamily="66" charset="0"/>
              </a:rPr>
              <a:t>Fecha</a:t>
            </a:r>
            <a:r>
              <a:rPr lang="en-GB" altLang="en-US" dirty="0">
                <a:latin typeface="Comic Sans MS" pitchFamily="66" charset="0"/>
              </a:rPr>
              <a:t>: </a:t>
            </a:r>
            <a:r>
              <a:rPr lang="en-GB" altLang="en-US" dirty="0" err="1">
                <a:latin typeface="Comic Sans MS" pitchFamily="66" charset="0"/>
              </a:rPr>
              <a:t>miércoles</a:t>
            </a:r>
            <a:r>
              <a:rPr lang="en-GB" altLang="en-US" dirty="0">
                <a:latin typeface="Comic Sans MS" pitchFamily="66" charset="0"/>
              </a:rPr>
              <a:t>, 27 de </a:t>
            </a:r>
            <a:r>
              <a:rPr lang="en-GB" altLang="en-US" dirty="0" err="1">
                <a:latin typeface="Comic Sans MS" pitchFamily="66" charset="0"/>
              </a:rPr>
              <a:t>septiembre</a:t>
            </a:r>
            <a:endParaRPr lang="en-GB" altLang="en-US" dirty="0">
              <a:latin typeface="Comic Sans MS" pitchFamily="66" charset="0"/>
            </a:endParaRPr>
          </a:p>
          <a:p>
            <a:r>
              <a:rPr lang="en-GB" altLang="en-US" dirty="0">
                <a:latin typeface="Comic Sans MS" pitchFamily="66" charset="0"/>
              </a:rPr>
              <a:t>			          </a:t>
            </a:r>
            <a:r>
              <a:rPr lang="en-GB" altLang="en-US" sz="2400" b="1" dirty="0">
                <a:latin typeface="Comic Sans MS" pitchFamily="66" charset="0"/>
              </a:rPr>
              <a:t>New Improvers Level 1, part 2</a:t>
            </a:r>
            <a:endParaRPr lang="en-GB" dirty="0">
              <a:latin typeface="Comic Sans MS" pitchFamily="66" charset="0"/>
            </a:endParaRPr>
          </a:p>
          <a:p>
            <a:r>
              <a:rPr lang="en-GB" dirty="0">
                <a:latin typeface="Comic Sans MS" pitchFamily="66" charset="0"/>
              </a:rPr>
              <a:t>Unidad 5 ¿</a:t>
            </a:r>
            <a:r>
              <a:rPr lang="en-GB" dirty="0" err="1">
                <a:latin typeface="Comic Sans MS" pitchFamily="66" charset="0"/>
              </a:rPr>
              <a:t>Cómo</a:t>
            </a:r>
            <a:r>
              <a:rPr lang="en-GB" dirty="0">
                <a:latin typeface="Comic Sans MS" pitchFamily="66" charset="0"/>
              </a:rPr>
              <a:t> es?  </a:t>
            </a:r>
            <a:endParaRPr lang="es-ES" dirty="0"/>
          </a:p>
        </p:txBody>
      </p:sp>
      <p:sp>
        <p:nvSpPr>
          <p:cNvPr id="5" name="4 CuadroTexto"/>
          <p:cNvSpPr txBox="1"/>
          <p:nvPr/>
        </p:nvSpPr>
        <p:spPr>
          <a:xfrm>
            <a:off x="1259632" y="1204303"/>
            <a:ext cx="6624736" cy="4154984"/>
          </a:xfrm>
          <a:prstGeom prst="rect">
            <a:avLst/>
          </a:prstGeom>
          <a:noFill/>
        </p:spPr>
        <p:txBody>
          <a:bodyPr wrap="square" rtlCol="0">
            <a:spAutoFit/>
          </a:bodyPr>
          <a:lstStyle/>
          <a:p>
            <a:pPr>
              <a:defRPr/>
            </a:pPr>
            <a:r>
              <a:rPr lang="en-GB" altLang="en-US" sz="2400" dirty="0">
                <a:latin typeface="Comic Sans MS" pitchFamily="66" charset="0"/>
              </a:rPr>
              <a:t>Admin</a:t>
            </a:r>
          </a:p>
          <a:p>
            <a:pPr>
              <a:defRPr/>
            </a:pPr>
            <a:endParaRPr lang="en-GB" altLang="en-US" sz="2400" dirty="0">
              <a:latin typeface="Comic Sans MS" pitchFamily="66" charset="0"/>
            </a:endParaRPr>
          </a:p>
          <a:p>
            <a:pPr>
              <a:defRPr/>
            </a:pPr>
            <a:r>
              <a:rPr lang="en-GB" altLang="en-US" sz="2400" i="1" dirty="0" err="1">
                <a:latin typeface="Comic Sans MS" panose="030F0702030302020204" pitchFamily="66" charset="0"/>
              </a:rPr>
              <a:t>Repaso</a:t>
            </a:r>
            <a:r>
              <a:rPr lang="en-GB" altLang="en-US" sz="2400" i="1" dirty="0">
                <a:latin typeface="Comic Sans MS" panose="030F0702030302020204" pitchFamily="66" charset="0"/>
              </a:rPr>
              <a:t>: </a:t>
            </a:r>
          </a:p>
          <a:p>
            <a:pPr marL="342900" indent="-342900">
              <a:buFontTx/>
              <a:buChar char="-"/>
              <a:defRPr/>
            </a:pPr>
            <a:r>
              <a:rPr lang="en-GB" altLang="en-US" sz="2400" i="1" dirty="0" err="1">
                <a:solidFill>
                  <a:srgbClr val="FF0066"/>
                </a:solidFill>
                <a:latin typeface="Comic Sans MS" panose="030F0702030302020204" pitchFamily="66" charset="0"/>
              </a:rPr>
              <a:t>Conjugación</a:t>
            </a:r>
            <a:r>
              <a:rPr lang="en-GB" altLang="en-US" sz="2400" i="1" dirty="0">
                <a:solidFill>
                  <a:srgbClr val="FF0066"/>
                </a:solidFill>
                <a:latin typeface="Comic Sans MS" panose="030F0702030302020204" pitchFamily="66" charset="0"/>
              </a:rPr>
              <a:t> de </a:t>
            </a:r>
            <a:r>
              <a:rPr lang="en-GB" altLang="en-US" sz="2400" i="1" dirty="0" err="1">
                <a:solidFill>
                  <a:srgbClr val="FF0066"/>
                </a:solidFill>
                <a:latin typeface="Comic Sans MS" panose="030F0702030302020204" pitchFamily="66" charset="0"/>
              </a:rPr>
              <a:t>verbos</a:t>
            </a:r>
            <a:r>
              <a:rPr lang="en-GB" altLang="en-US" sz="2400" i="1" dirty="0">
                <a:solidFill>
                  <a:srgbClr val="FF0066"/>
                </a:solidFill>
                <a:latin typeface="Comic Sans MS" panose="030F0702030302020204" pitchFamily="66" charset="0"/>
              </a:rPr>
              <a:t>, </a:t>
            </a:r>
            <a:r>
              <a:rPr lang="en-GB" altLang="en-US" sz="2400" i="1" dirty="0" err="1">
                <a:solidFill>
                  <a:srgbClr val="FF0066"/>
                </a:solidFill>
                <a:latin typeface="Comic Sans MS" panose="030F0702030302020204" pitchFamily="66" charset="0"/>
              </a:rPr>
              <a:t>presente</a:t>
            </a:r>
            <a:r>
              <a:rPr lang="en-GB" altLang="en-US" sz="2400" i="1" dirty="0">
                <a:solidFill>
                  <a:srgbClr val="FF0066"/>
                </a:solidFill>
                <a:latin typeface="Comic Sans MS" panose="030F0702030302020204" pitchFamily="66" charset="0"/>
              </a:rPr>
              <a:t>, singular </a:t>
            </a:r>
            <a:r>
              <a:rPr lang="en-GB" altLang="en-US" sz="2400" i="1">
                <a:solidFill>
                  <a:srgbClr val="FF0066"/>
                </a:solidFill>
                <a:latin typeface="Comic Sans MS" panose="030F0702030302020204" pitchFamily="66" charset="0"/>
              </a:rPr>
              <a:t>y plural</a:t>
            </a:r>
            <a:endParaRPr lang="en-GB" altLang="en-US" sz="2400" dirty="0">
              <a:solidFill>
                <a:srgbClr val="FF0066"/>
              </a:solidFill>
              <a:latin typeface="Comic Sans MS" pitchFamily="66" charset="0"/>
            </a:endParaRPr>
          </a:p>
          <a:p>
            <a:pPr>
              <a:defRPr/>
            </a:pPr>
            <a:endParaRPr lang="en-GB" altLang="en-US" sz="2400" dirty="0">
              <a:solidFill>
                <a:srgbClr val="FF0066"/>
              </a:solidFill>
              <a:latin typeface="Comic Sans MS" pitchFamily="66" charset="0"/>
            </a:endParaRPr>
          </a:p>
          <a:p>
            <a:pPr>
              <a:defRPr/>
            </a:pPr>
            <a:r>
              <a:rPr lang="en-GB" sz="2400" i="1" dirty="0" err="1">
                <a:latin typeface="Comic Sans MS" panose="030F0702030302020204" pitchFamily="66" charset="0"/>
              </a:rPr>
              <a:t>Introducci</a:t>
            </a:r>
            <a:r>
              <a:rPr lang="en-GB" sz="2400" dirty="0" err="1">
                <a:latin typeface="Comic Sans MS" pitchFamily="66" charset="0"/>
              </a:rPr>
              <a:t>ón</a:t>
            </a:r>
            <a:r>
              <a:rPr lang="en-GB" altLang="en-US" sz="2400" i="1" dirty="0">
                <a:latin typeface="Comic Sans MS" panose="030F0702030302020204" pitchFamily="66" charset="0"/>
              </a:rPr>
              <a:t>: </a:t>
            </a:r>
            <a:endParaRPr lang="en-GB" altLang="en-US" sz="2400" i="1" dirty="0">
              <a:solidFill>
                <a:srgbClr val="FF0000"/>
              </a:solidFill>
              <a:latin typeface="Comic Sans MS" panose="030F0702030302020204" pitchFamily="66" charset="0"/>
            </a:endParaRPr>
          </a:p>
          <a:p>
            <a:pPr>
              <a:defRPr/>
            </a:pPr>
            <a:r>
              <a:rPr lang="en-GB" altLang="en-US" sz="2400" i="1" dirty="0">
                <a:solidFill>
                  <a:srgbClr val="FF0000"/>
                </a:solidFill>
                <a:latin typeface="Comic Sans MS" panose="030F0702030302020204" pitchFamily="66" charset="0"/>
              </a:rPr>
              <a:t>- Di lo que </a:t>
            </a:r>
            <a:r>
              <a:rPr lang="en-GB" altLang="en-US" sz="2400" i="1" dirty="0" err="1">
                <a:solidFill>
                  <a:srgbClr val="FF0000"/>
                </a:solidFill>
                <a:latin typeface="Comic Sans MS" panose="030F0702030302020204" pitchFamily="66" charset="0"/>
              </a:rPr>
              <a:t>haces</a:t>
            </a:r>
            <a:endParaRPr lang="en-GB" altLang="en-US" sz="2400" i="1" dirty="0">
              <a:solidFill>
                <a:srgbClr val="FF0000"/>
              </a:solidFill>
              <a:latin typeface="Comic Sans MS" panose="030F0702030302020204" pitchFamily="66" charset="0"/>
            </a:endParaRPr>
          </a:p>
          <a:p>
            <a:pPr>
              <a:defRPr/>
            </a:pPr>
            <a:r>
              <a:rPr lang="en-GB" altLang="en-US" sz="2400" i="1" dirty="0">
                <a:latin typeface="Comic Sans MS" panose="030F0702030302020204" pitchFamily="66" charset="0"/>
              </a:rPr>
              <a:t> </a:t>
            </a:r>
          </a:p>
          <a:p>
            <a:pPr>
              <a:defRPr/>
            </a:pPr>
            <a:endParaRPr lang="en-GB" altLang="en-US" sz="2400" i="1" dirty="0">
              <a:solidFill>
                <a:srgbClr val="FF0000"/>
              </a:solidFill>
              <a:latin typeface="Comic Sans MS" panose="030F0702030302020204" pitchFamily="66" charset="0"/>
            </a:endParaRPr>
          </a:p>
          <a:p>
            <a:pPr>
              <a:defRPr/>
            </a:pPr>
            <a:endParaRPr lang="en-GB" altLang="en-US" sz="2400" dirty="0">
              <a:solidFill>
                <a:srgbClr val="FF0066"/>
              </a:solidFill>
              <a:latin typeface="Comic Sans MS" pitchFamily="66" charset="0"/>
            </a:endParaRPr>
          </a:p>
        </p:txBody>
      </p:sp>
      <p:pic>
        <p:nvPicPr>
          <p:cNvPr id="7" name="Picture 7"/>
          <p:cNvPicPr>
            <a:picLocks noChangeAspect="1" noChangeArrowheads="1"/>
          </p:cNvPicPr>
          <p:nvPr/>
        </p:nvPicPr>
        <p:blipFill>
          <a:blip r:embed="rId2" cstate="print"/>
          <a:srcRect/>
          <a:stretch>
            <a:fillRect/>
          </a:stretch>
        </p:blipFill>
        <p:spPr bwMode="auto">
          <a:xfrm>
            <a:off x="6732240" y="3720242"/>
            <a:ext cx="2232248" cy="2536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F9A6C4-703E-5B60-36E1-3E50979FC97C}"/>
              </a:ext>
            </a:extLst>
          </p:cNvPr>
          <p:cNvSpPr>
            <a:spLocks noGrp="1"/>
          </p:cNvSpPr>
          <p:nvPr>
            <p:ph type="subTitle" idx="1"/>
          </p:nvPr>
        </p:nvSpPr>
        <p:spPr>
          <a:xfrm>
            <a:off x="287338" y="1144588"/>
            <a:ext cx="8569325" cy="1752600"/>
          </a:xfrm>
        </p:spPr>
        <p:txBody>
          <a:bodyPr/>
          <a:lstStyle/>
          <a:p>
            <a:pPr marL="514350" indent="-514350" algn="l">
              <a:buFontTx/>
              <a:buAutoNum type="arabicPeriod"/>
              <a:defRPr/>
            </a:pPr>
            <a:r>
              <a:rPr lang="en-GB" sz="3600" b="1" dirty="0">
                <a:solidFill>
                  <a:srgbClr val="006600"/>
                </a:solidFill>
                <a:latin typeface="Berlin Sans FB" panose="020E0602020502020306" pitchFamily="34" charset="0"/>
              </a:rPr>
              <a:t>Arrive </a:t>
            </a:r>
            <a:r>
              <a:rPr lang="en-GB" sz="3600" b="1" u="sng" dirty="0">
                <a:solidFill>
                  <a:srgbClr val="006600"/>
                </a:solidFill>
                <a:latin typeface="Berlin Sans FB" panose="020E0602020502020306" pitchFamily="34" charset="0"/>
              </a:rPr>
              <a:t>on time</a:t>
            </a:r>
          </a:p>
          <a:p>
            <a:pPr marL="514350" indent="-514350" algn="l">
              <a:buFontTx/>
              <a:buAutoNum type="arabicPeriod"/>
              <a:defRPr/>
            </a:pPr>
            <a:r>
              <a:rPr lang="en-GB" sz="3600" b="1" dirty="0">
                <a:solidFill>
                  <a:srgbClr val="006600"/>
                </a:solidFill>
                <a:latin typeface="Berlin Sans FB" panose="020E0602020502020306" pitchFamily="34" charset="0"/>
              </a:rPr>
              <a:t>Attend all lessons</a:t>
            </a:r>
          </a:p>
          <a:p>
            <a:pPr marL="514350" indent="-514350" algn="l">
              <a:buFontTx/>
              <a:buAutoNum type="arabicPeriod"/>
              <a:defRPr/>
            </a:pPr>
            <a:r>
              <a:rPr lang="en-GB" sz="3600" b="1" dirty="0">
                <a:solidFill>
                  <a:srgbClr val="006600"/>
                </a:solidFill>
                <a:latin typeface="Berlin Sans FB" panose="020E0602020502020306" pitchFamily="34" charset="0"/>
              </a:rPr>
              <a:t>Study for </a:t>
            </a:r>
            <a:r>
              <a:rPr lang="en-GB" sz="3600" b="1" u="sng" dirty="0">
                <a:solidFill>
                  <a:srgbClr val="006600"/>
                </a:solidFill>
                <a:latin typeface="Berlin Sans FB" panose="020E0602020502020306" pitchFamily="34" charset="0"/>
              </a:rPr>
              <a:t>an hour</a:t>
            </a:r>
            <a:r>
              <a:rPr lang="en-GB" sz="3600" b="1" dirty="0">
                <a:solidFill>
                  <a:srgbClr val="006600"/>
                </a:solidFill>
                <a:latin typeface="Berlin Sans FB" panose="020E0602020502020306" pitchFamily="34" charset="0"/>
              </a:rPr>
              <a:t> every week</a:t>
            </a:r>
          </a:p>
          <a:p>
            <a:pPr marL="514350" indent="-514350" algn="l">
              <a:buFontTx/>
              <a:buAutoNum type="arabicPeriod"/>
              <a:defRPr/>
            </a:pPr>
            <a:r>
              <a:rPr lang="en-GB" sz="3600" b="1" dirty="0">
                <a:solidFill>
                  <a:srgbClr val="006600"/>
                </a:solidFill>
                <a:latin typeface="Berlin Sans FB" panose="020E0602020502020306" pitchFamily="34" charset="0"/>
              </a:rPr>
              <a:t>Do your homework</a:t>
            </a:r>
          </a:p>
          <a:p>
            <a:pPr marL="514350" indent="-514350" algn="l">
              <a:buFontTx/>
              <a:buAutoNum type="arabicPeriod"/>
              <a:defRPr/>
            </a:pPr>
            <a:r>
              <a:rPr lang="en-GB" sz="3600" b="1" dirty="0">
                <a:solidFill>
                  <a:srgbClr val="006600"/>
                </a:solidFill>
                <a:latin typeface="Berlin Sans FB" panose="020E0602020502020306" pitchFamily="34" charset="0"/>
              </a:rPr>
              <a:t>Let us know if you will be absent</a:t>
            </a:r>
          </a:p>
          <a:p>
            <a:pPr marL="514350" indent="-514350" algn="l">
              <a:buFontTx/>
              <a:buAutoNum type="arabicPeriod"/>
              <a:defRPr/>
            </a:pPr>
            <a:r>
              <a:rPr lang="en-GB" sz="3600" b="1" dirty="0">
                <a:solidFill>
                  <a:srgbClr val="006600"/>
                </a:solidFill>
                <a:latin typeface="Berlin Sans FB" panose="020E0602020502020306" pitchFamily="34" charset="0"/>
              </a:rPr>
              <a:t>Take responsibility </a:t>
            </a:r>
          </a:p>
          <a:p>
            <a:pPr algn="l">
              <a:defRPr/>
            </a:pPr>
            <a:r>
              <a:rPr lang="en-GB" sz="6000" b="1" dirty="0">
                <a:solidFill>
                  <a:srgbClr val="006600"/>
                </a:solidFill>
                <a:latin typeface="Bradley Hand ITC" panose="03070402050302030203" pitchFamily="66" charset="0"/>
              </a:rPr>
              <a:t>Result:  </a:t>
            </a:r>
          </a:p>
          <a:p>
            <a:pPr marL="514350" indent="-514350" algn="l">
              <a:buFontTx/>
              <a:buAutoNum type="arabicPeriod"/>
              <a:defRPr/>
            </a:pPr>
            <a:endParaRPr lang="en-GB" dirty="0"/>
          </a:p>
        </p:txBody>
      </p:sp>
      <p:pic>
        <p:nvPicPr>
          <p:cNvPr id="4" name="Picture 3" descr="Belle Noir Magazine | Big. Beautiful. You.: Fearless ...">
            <a:extLst>
              <a:ext uri="{FF2B5EF4-FFF2-40B4-BE49-F238E27FC236}">
                <a16:creationId xmlns:a16="http://schemas.microsoft.com/office/drawing/2014/main" id="{0756A81A-2E97-DE2E-CFDC-444ADA9447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6513" y="4533900"/>
            <a:ext cx="23749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lipart - Success">
            <a:extLst>
              <a:ext uri="{FF2B5EF4-FFF2-40B4-BE49-F238E27FC236}">
                <a16:creationId xmlns:a16="http://schemas.microsoft.com/office/drawing/2014/main" id="{9F3D7AC5-6CAC-BBB7-F103-7BA4CE39EB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263" y="549275"/>
            <a:ext cx="28686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a:extLst>
              <a:ext uri="{FF2B5EF4-FFF2-40B4-BE49-F238E27FC236}">
                <a16:creationId xmlns:a16="http://schemas.microsoft.com/office/drawing/2014/main" id="{D26AE396-0367-8ADD-1C7F-F3911FA6F4A5}"/>
              </a:ext>
            </a:extLst>
          </p:cNvPr>
          <p:cNvSpPr txBox="1">
            <a:spLocks noChangeArrowheads="1"/>
          </p:cNvSpPr>
          <p:nvPr/>
        </p:nvSpPr>
        <p:spPr bwMode="auto">
          <a:xfrm>
            <a:off x="254000" y="501650"/>
            <a:ext cx="5976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b="1">
                <a:solidFill>
                  <a:srgbClr val="C00000"/>
                </a:solidFill>
                <a:latin typeface="Comic Sans MS" panose="030F0702030302020204" pitchFamily="66" charset="0"/>
              </a:rPr>
              <a:t>Make the most of your lessons:</a:t>
            </a:r>
          </a:p>
        </p:txBody>
      </p:sp>
      <p:sp>
        <p:nvSpPr>
          <p:cNvPr id="2" name="TextBox 10">
            <a:extLst>
              <a:ext uri="{FF2B5EF4-FFF2-40B4-BE49-F238E27FC236}">
                <a16:creationId xmlns:a16="http://schemas.microsoft.com/office/drawing/2014/main" id="{4366747D-5693-8647-0CFA-705774EC1E5E}"/>
              </a:ext>
            </a:extLst>
          </p:cNvPr>
          <p:cNvSpPr txBox="1">
            <a:spLocks noChangeArrowheads="1"/>
          </p:cNvSpPr>
          <p:nvPr/>
        </p:nvSpPr>
        <p:spPr bwMode="auto">
          <a:xfrm>
            <a:off x="395288" y="6000750"/>
            <a:ext cx="4835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b="1">
                <a:solidFill>
                  <a:srgbClr val="C00000"/>
                </a:solidFill>
                <a:latin typeface="Comic Sans MS" panose="030F0702030302020204" pitchFamily="66" charset="0"/>
              </a:rPr>
              <a:t>My expectation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mph" presetSubtype="0" fill="hold" nodeType="clickEffect">
                                  <p:stCondLst>
                                    <p:cond delay="0"/>
                                  </p:stCondLst>
                                  <p:childTnLst>
                                    <p:animScale>
                                      <p:cBhvr>
                                        <p:cTn id="38" dur="2000" fill="hold"/>
                                        <p:tgtEl>
                                          <p:spTgt spid="4"/>
                                        </p:tgtEl>
                                      </p:cBhvr>
                                      <p:by x="150000" y="15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79EAA5-F972-C014-0899-12C7D69B9D5E}"/>
              </a:ext>
            </a:extLst>
          </p:cNvPr>
          <p:cNvSpPr>
            <a:spLocks noGrp="1"/>
          </p:cNvSpPr>
          <p:nvPr>
            <p:ph type="subTitle" idx="1"/>
          </p:nvPr>
        </p:nvSpPr>
        <p:spPr>
          <a:xfrm>
            <a:off x="300038" y="404813"/>
            <a:ext cx="8543925" cy="6048375"/>
          </a:xfrm>
          <a:solidFill>
            <a:srgbClr val="F3FF7D"/>
          </a:solidFill>
        </p:spPr>
        <p:txBody>
          <a:bodyPr>
            <a:normAutofit fontScale="40000" lnSpcReduction="20000"/>
          </a:bodyPr>
          <a:lstStyle/>
          <a:p>
            <a:pPr algn="l" fontAlgn="auto">
              <a:spcAft>
                <a:spcPts val="0"/>
              </a:spcAft>
              <a:defRPr/>
            </a:pPr>
            <a:r>
              <a:rPr lang="en-GB" sz="7000" b="1" dirty="0">
                <a:solidFill>
                  <a:srgbClr val="000000"/>
                </a:solidFill>
                <a:latin typeface="Comic Sans MS" panose="030F0702030302020204" pitchFamily="66" charset="0"/>
              </a:rPr>
              <a:t>Additionally:</a:t>
            </a:r>
          </a:p>
          <a:p>
            <a:pPr algn="l" fontAlgn="auto">
              <a:spcAft>
                <a:spcPts val="0"/>
              </a:spcAft>
              <a:defRPr/>
            </a:pPr>
            <a:endParaRPr lang="en-GB" sz="7000" b="1" dirty="0">
              <a:solidFill>
                <a:srgbClr val="000000"/>
              </a:solidFill>
              <a:latin typeface="Comic Sans MS" panose="030F0702030302020204" pitchFamily="66" charset="0"/>
            </a:endParaRPr>
          </a:p>
          <a:p>
            <a:pPr algn="l" fontAlgn="auto">
              <a:spcAft>
                <a:spcPts val="0"/>
              </a:spcAft>
              <a:defRPr/>
            </a:pPr>
            <a:r>
              <a:rPr lang="en-GB" sz="7000" dirty="0">
                <a:solidFill>
                  <a:srgbClr val="000000"/>
                </a:solidFill>
                <a:latin typeface="Comic Sans MS" panose="030F0702030302020204" pitchFamily="66" charset="0"/>
              </a:rPr>
              <a:t>- Track your progress </a:t>
            </a:r>
          </a:p>
          <a:p>
            <a:pPr algn="l" fontAlgn="auto">
              <a:spcAft>
                <a:spcPts val="0"/>
              </a:spcAft>
              <a:defRPr/>
            </a:pPr>
            <a:r>
              <a:rPr lang="en-GB" sz="7000" dirty="0">
                <a:solidFill>
                  <a:srgbClr val="000000"/>
                </a:solidFill>
                <a:latin typeface="Comic Sans MS" panose="030F0702030302020204" pitchFamily="66" charset="0"/>
              </a:rPr>
              <a:t>-  Revise </a:t>
            </a:r>
          </a:p>
          <a:p>
            <a:pPr algn="l" fontAlgn="auto">
              <a:spcAft>
                <a:spcPts val="0"/>
              </a:spcAft>
              <a:defRPr/>
            </a:pPr>
            <a:r>
              <a:rPr lang="en-GB" sz="7000" dirty="0">
                <a:solidFill>
                  <a:srgbClr val="000000"/>
                </a:solidFill>
                <a:latin typeface="Comic Sans MS" panose="030F0702030302020204" pitchFamily="66" charset="0"/>
              </a:rPr>
              <a:t>- Ask your tutor if you don’t understand.</a:t>
            </a:r>
          </a:p>
          <a:p>
            <a:pPr algn="l" fontAlgn="auto">
              <a:spcAft>
                <a:spcPts val="0"/>
              </a:spcAft>
              <a:defRPr/>
            </a:pPr>
            <a:r>
              <a:rPr lang="en-GB" sz="7000" dirty="0">
                <a:solidFill>
                  <a:srgbClr val="000000"/>
                </a:solidFill>
                <a:latin typeface="Comic Sans MS" panose="030F0702030302020204" pitchFamily="66" charset="0"/>
              </a:rPr>
              <a:t>   Remember you are learning.</a:t>
            </a:r>
          </a:p>
          <a:p>
            <a:pPr algn="l" fontAlgn="auto">
              <a:spcAft>
                <a:spcPts val="0"/>
              </a:spcAft>
              <a:defRPr/>
            </a:pPr>
            <a:endParaRPr lang="en-GB" sz="7000" dirty="0">
              <a:solidFill>
                <a:srgbClr val="000000"/>
              </a:solidFill>
              <a:latin typeface="Comic Sans MS" panose="030F0702030302020204" pitchFamily="66" charset="0"/>
            </a:endParaRPr>
          </a:p>
          <a:p>
            <a:pPr algn="l" fontAlgn="auto">
              <a:spcAft>
                <a:spcPts val="0"/>
              </a:spcAft>
              <a:defRPr/>
            </a:pPr>
            <a:r>
              <a:rPr lang="en-GB" sz="7000" dirty="0">
                <a:solidFill>
                  <a:srgbClr val="000000"/>
                </a:solidFill>
                <a:latin typeface="Comic Sans MS" panose="030F0702030302020204" pitchFamily="66" charset="0"/>
              </a:rPr>
              <a:t>- Consolidate your learning through </a:t>
            </a:r>
          </a:p>
          <a:p>
            <a:pPr algn="l" fontAlgn="auto">
              <a:spcAft>
                <a:spcPts val="0"/>
              </a:spcAft>
              <a:defRPr/>
            </a:pPr>
            <a:r>
              <a:rPr lang="en-GB" sz="7000" dirty="0">
                <a:solidFill>
                  <a:srgbClr val="000000"/>
                </a:solidFill>
                <a:latin typeface="Comic Sans MS" panose="030F0702030302020204" pitchFamily="66" charset="0"/>
              </a:rPr>
              <a:t>   writing, reading, listening &amp; speaking</a:t>
            </a:r>
          </a:p>
          <a:p>
            <a:pPr algn="l" fontAlgn="auto">
              <a:spcAft>
                <a:spcPts val="0"/>
              </a:spcAft>
              <a:defRPr/>
            </a:pPr>
            <a:r>
              <a:rPr lang="en-GB" sz="7000" dirty="0">
                <a:solidFill>
                  <a:srgbClr val="000000"/>
                </a:solidFill>
                <a:latin typeface="Comic Sans MS" panose="030F0702030302020204" pitchFamily="66" charset="0"/>
              </a:rPr>
              <a:t> </a:t>
            </a:r>
          </a:p>
          <a:p>
            <a:pPr algn="l" fontAlgn="auto">
              <a:spcAft>
                <a:spcPts val="0"/>
              </a:spcAft>
              <a:defRPr/>
            </a:pPr>
            <a:r>
              <a:rPr lang="en-GB" sz="7000" dirty="0">
                <a:solidFill>
                  <a:srgbClr val="000000"/>
                </a:solidFill>
                <a:latin typeface="Comic Sans MS" panose="030F0702030302020204" pitchFamily="66" charset="0"/>
              </a:rPr>
              <a:t>- Appreciate all the things that you </a:t>
            </a:r>
          </a:p>
          <a:p>
            <a:pPr algn="l" fontAlgn="auto">
              <a:spcAft>
                <a:spcPts val="0"/>
              </a:spcAft>
              <a:defRPr/>
            </a:pPr>
            <a:r>
              <a:rPr lang="en-GB" sz="7000" dirty="0">
                <a:solidFill>
                  <a:srgbClr val="000000"/>
                </a:solidFill>
                <a:latin typeface="Comic Sans MS" panose="030F0702030302020204" pitchFamily="66" charset="0"/>
              </a:rPr>
              <a:t>  are </a:t>
            </a:r>
            <a:r>
              <a:rPr lang="en-GB" sz="7000" b="1" dirty="0">
                <a:solidFill>
                  <a:srgbClr val="006600"/>
                </a:solidFill>
                <a:latin typeface="Comic Sans MS" panose="030F0702030302020204" pitchFamily="66" charset="0"/>
              </a:rPr>
              <a:t>doing well. </a:t>
            </a:r>
          </a:p>
          <a:p>
            <a:pPr algn="l" fontAlgn="auto">
              <a:spcAft>
                <a:spcPts val="0"/>
              </a:spcAft>
              <a:defRPr/>
            </a:pPr>
            <a:endParaRPr lang="en-GB" sz="7000" b="1" dirty="0">
              <a:solidFill>
                <a:srgbClr val="002060"/>
              </a:solidFill>
              <a:latin typeface="Comic Sans MS" panose="030F0702030302020204" pitchFamily="66" charset="0"/>
            </a:endParaRPr>
          </a:p>
          <a:p>
            <a:pPr algn="l" fontAlgn="auto">
              <a:spcAft>
                <a:spcPts val="0"/>
              </a:spcAft>
              <a:defRPr/>
            </a:pPr>
            <a:r>
              <a:rPr lang="en-GB" sz="7000" b="1" dirty="0">
                <a:solidFill>
                  <a:srgbClr val="002060"/>
                </a:solidFill>
                <a:latin typeface="Comic Sans MS" panose="030F0702030302020204" pitchFamily="66" charset="0"/>
              </a:rPr>
              <a:t>Finally:  persevere…don’t give up</a:t>
            </a:r>
          </a:p>
          <a:p>
            <a:pPr algn="l" fontAlgn="auto">
              <a:spcAft>
                <a:spcPts val="0"/>
              </a:spcAft>
              <a:defRPr/>
            </a:pPr>
            <a:endParaRPr lang="en-GB" sz="7000" dirty="0">
              <a:solidFill>
                <a:srgbClr val="000000"/>
              </a:solidFill>
              <a:latin typeface="Comic Sans MS" panose="030F0702030302020204" pitchFamily="66" charset="0"/>
            </a:endParaRPr>
          </a:p>
          <a:p>
            <a:pPr fontAlgn="auto">
              <a:spcAft>
                <a:spcPts val="0"/>
              </a:spcAft>
              <a:defRPr/>
            </a:pPr>
            <a:endParaRPr lang="en-GB" dirty="0">
              <a:latin typeface="Comic Sans MS" panose="030F0702030302020204" pitchFamily="66" charset="0"/>
            </a:endParaRPr>
          </a:p>
        </p:txBody>
      </p:sp>
      <p:pic>
        <p:nvPicPr>
          <p:cNvPr id="5" name="Picture 4" descr="A graph with cartoon people running on balls&#10;&#10;Description automatically generated">
            <a:extLst>
              <a:ext uri="{FF2B5EF4-FFF2-40B4-BE49-F238E27FC236}">
                <a16:creationId xmlns:a16="http://schemas.microsoft.com/office/drawing/2014/main" id="{ADCEDD59-884B-1CC8-3EE9-1E3ED369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427" y="3645024"/>
            <a:ext cx="34607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CE6A73-34A4-DA31-E52B-ABFBE426A903}"/>
              </a:ext>
            </a:extLst>
          </p:cNvPr>
          <p:cNvSpPr txBox="1"/>
          <p:nvPr/>
        </p:nvSpPr>
        <p:spPr>
          <a:xfrm>
            <a:off x="468313" y="2133600"/>
            <a:ext cx="8207375" cy="4400550"/>
          </a:xfrm>
          <a:prstGeom prst="rect">
            <a:avLst/>
          </a:prstGeom>
          <a:noFill/>
        </p:spPr>
        <p:txBody>
          <a:bodyPr>
            <a:spAutoFit/>
          </a:bodyPr>
          <a:lstStyle/>
          <a:p>
            <a:pPr algn="ctr" eaLnBrk="1" fontAlgn="auto" hangingPunct="1">
              <a:spcBef>
                <a:spcPts val="0"/>
              </a:spcBef>
              <a:spcAft>
                <a:spcPts val="0"/>
              </a:spcAft>
              <a:defRPr/>
            </a:pPr>
            <a:r>
              <a:rPr lang="en-GB" sz="4000" dirty="0">
                <a:solidFill>
                  <a:prstClr val="black"/>
                </a:solidFill>
                <a:latin typeface="Bradley Hand ITC" panose="03070402050302030203" pitchFamily="66" charset="0"/>
              </a:rPr>
              <a:t>As a learner with CALAT you will need to complete </a:t>
            </a:r>
            <a:r>
              <a:rPr lang="en-GB" sz="4000" b="1" dirty="0">
                <a:solidFill>
                  <a:prstClr val="black"/>
                </a:solidFill>
                <a:effectLst>
                  <a:outerShdw blurRad="38100" dist="38100" dir="2700000" algn="tl">
                    <a:srgbClr val="000000">
                      <a:alpha val="43137"/>
                    </a:srgbClr>
                  </a:outerShdw>
                </a:effectLst>
                <a:latin typeface="Bradley Hand ITC" panose="03070402050302030203" pitchFamily="66" charset="0"/>
              </a:rPr>
              <a:t>successfully</a:t>
            </a:r>
            <a:r>
              <a:rPr lang="en-GB" sz="4000" dirty="0">
                <a:solidFill>
                  <a:prstClr val="black"/>
                </a:solidFill>
                <a:latin typeface="Bradley Hand ITC" panose="03070402050302030203" pitchFamily="66" charset="0"/>
              </a:rPr>
              <a:t> </a:t>
            </a:r>
            <a:r>
              <a:rPr lang="en-GB" sz="4000" b="1" dirty="0">
                <a:solidFill>
                  <a:srgbClr val="FF0000"/>
                </a:solidFill>
                <a:latin typeface="Bradley Hand ITC" panose="03070402050302030203" pitchFamily="66" charset="0"/>
              </a:rPr>
              <a:t>three </a:t>
            </a:r>
            <a:r>
              <a:rPr lang="en-GB" sz="4000" b="1" dirty="0">
                <a:solidFill>
                  <a:prstClr val="black"/>
                </a:solidFill>
                <a:effectLst>
                  <a:outerShdw blurRad="38100" dist="38100" dir="2700000" algn="tl">
                    <a:srgbClr val="000000">
                      <a:alpha val="43137"/>
                    </a:srgbClr>
                  </a:outerShdw>
                </a:effectLst>
                <a:latin typeface="Bradley Hand ITC" panose="03070402050302030203" pitchFamily="66" charset="0"/>
              </a:rPr>
              <a:t>assessments</a:t>
            </a:r>
            <a:r>
              <a:rPr lang="en-GB" sz="4000" dirty="0">
                <a:solidFill>
                  <a:prstClr val="black"/>
                </a:solidFill>
                <a:latin typeface="Bradley Hand ITC" panose="03070402050302030203" pitchFamily="66" charset="0"/>
              </a:rPr>
              <a:t>. </a:t>
            </a:r>
          </a:p>
          <a:p>
            <a:pPr algn="ctr" eaLnBrk="1" fontAlgn="auto" hangingPunct="1">
              <a:spcBef>
                <a:spcPts val="0"/>
              </a:spcBef>
              <a:spcAft>
                <a:spcPts val="0"/>
              </a:spcAft>
              <a:defRPr/>
            </a:pPr>
            <a:endParaRPr lang="en-GB" sz="4000" dirty="0">
              <a:solidFill>
                <a:prstClr val="black"/>
              </a:solidFill>
              <a:latin typeface="Bradley Hand ITC" panose="03070402050302030203" pitchFamily="66" charset="0"/>
            </a:endParaRPr>
          </a:p>
          <a:p>
            <a:pPr algn="ctr" eaLnBrk="1" fontAlgn="auto" hangingPunct="1">
              <a:spcBef>
                <a:spcPts val="0"/>
              </a:spcBef>
              <a:spcAft>
                <a:spcPts val="0"/>
              </a:spcAft>
              <a:defRPr/>
            </a:pPr>
            <a:r>
              <a:rPr lang="en-GB" sz="4000" dirty="0">
                <a:solidFill>
                  <a:prstClr val="black"/>
                </a:solidFill>
                <a:latin typeface="Bradley Hand ITC" panose="03070402050302030203" pitchFamily="66" charset="0"/>
              </a:rPr>
              <a:t>This is </a:t>
            </a:r>
            <a:r>
              <a:rPr lang="en-GB" sz="4000" b="1" dirty="0">
                <a:solidFill>
                  <a:prstClr val="black"/>
                </a:solidFill>
                <a:effectLst>
                  <a:outerShdw blurRad="38100" dist="38100" dir="2700000" algn="tl">
                    <a:srgbClr val="000000">
                      <a:alpha val="43137"/>
                    </a:srgbClr>
                  </a:outerShdw>
                </a:effectLst>
                <a:latin typeface="Bradley Hand ITC" panose="03070402050302030203" pitchFamily="66" charset="0"/>
              </a:rPr>
              <a:t>important</a:t>
            </a:r>
            <a:r>
              <a:rPr lang="en-GB" sz="4000" dirty="0">
                <a:solidFill>
                  <a:prstClr val="black"/>
                </a:solidFill>
                <a:latin typeface="Bradley Hand ITC" panose="03070402050302030203" pitchFamily="66" charset="0"/>
              </a:rPr>
              <a:t> because this is a subsidised course funded by the government.</a:t>
            </a:r>
          </a:p>
        </p:txBody>
      </p:sp>
      <p:pic>
        <p:nvPicPr>
          <p:cNvPr id="6" name="Picture 5" descr="A picture containing text&#10;&#10;Description automatically generated">
            <a:extLst>
              <a:ext uri="{FF2B5EF4-FFF2-40B4-BE49-F238E27FC236}">
                <a16:creationId xmlns:a16="http://schemas.microsoft.com/office/drawing/2014/main" id="{01270C3C-7BFD-C4AC-35AB-D34E08E0B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476250"/>
            <a:ext cx="1468438"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a:extLst>
              <a:ext uri="{FF2B5EF4-FFF2-40B4-BE49-F238E27FC236}">
                <a16:creationId xmlns:a16="http://schemas.microsoft.com/office/drawing/2014/main" id="{B9D37BB2-9669-5B76-6802-F1AF4CA900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71775" y="260350"/>
            <a:ext cx="3949700" cy="3054350"/>
          </a:xfrm>
        </p:spPr>
      </p:pic>
      <p:sp>
        <p:nvSpPr>
          <p:cNvPr id="7" name="Rectangle 2">
            <a:extLst>
              <a:ext uri="{FF2B5EF4-FFF2-40B4-BE49-F238E27FC236}">
                <a16:creationId xmlns:a16="http://schemas.microsoft.com/office/drawing/2014/main" id="{7115F7A8-BBBB-4897-2D17-B13EE9884885}"/>
              </a:ext>
            </a:extLst>
          </p:cNvPr>
          <p:cNvSpPr>
            <a:spLocks noChangeArrowheads="1"/>
          </p:cNvSpPr>
          <p:nvPr/>
        </p:nvSpPr>
        <p:spPr bwMode="auto">
          <a:xfrm>
            <a:off x="323850" y="2852936"/>
            <a:ext cx="8820150" cy="353943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GB" altLang="en-US" b="1" dirty="0">
                <a:solidFill>
                  <a:srgbClr val="C00000"/>
                </a:solidFill>
                <a:latin typeface="Comic Sans MS" panose="030F0702030302020204" pitchFamily="66" charset="0"/>
              </a:rPr>
              <a:t>Target</a:t>
            </a:r>
          </a:p>
          <a:p>
            <a:pPr eaLnBrk="1" hangingPunct="1">
              <a:spcBef>
                <a:spcPct val="0"/>
              </a:spcBef>
              <a:buNone/>
              <a:defRPr/>
            </a:pPr>
            <a:r>
              <a:rPr lang="en-GB" altLang="en-US" dirty="0">
                <a:solidFill>
                  <a:srgbClr val="000000"/>
                </a:solidFill>
                <a:latin typeface="Comic Sans MS" panose="030F0702030302020204" pitchFamily="66" charset="0"/>
              </a:rPr>
              <a:t>Complete the 4 assessments:</a:t>
            </a:r>
          </a:p>
          <a:p>
            <a:pPr eaLnBrk="1" hangingPunct="1">
              <a:spcBef>
                <a:spcPct val="0"/>
              </a:spcBef>
              <a:buNone/>
              <a:defRPr/>
            </a:pPr>
            <a:r>
              <a:rPr lang="en-GB" altLang="en-US" dirty="0">
                <a:solidFill>
                  <a:srgbClr val="33CC33"/>
                </a:solidFill>
                <a:latin typeface="Comic Sans MS" panose="030F0702030302020204" pitchFamily="66" charset="0"/>
              </a:rPr>
              <a:t>- Reading &amp; responding  in English. 7 Qs</a:t>
            </a:r>
            <a:r>
              <a:rPr lang="en-GB" altLang="en-US" dirty="0">
                <a:solidFill>
                  <a:srgbClr val="000000"/>
                </a:solidFill>
                <a:latin typeface="Comic Sans MS" panose="030F0702030302020204" pitchFamily="66" charset="0"/>
              </a:rPr>
              <a:t>. </a:t>
            </a:r>
          </a:p>
          <a:p>
            <a:pPr eaLnBrk="1" hangingPunct="1">
              <a:spcBef>
                <a:spcPct val="0"/>
              </a:spcBef>
              <a:buNone/>
              <a:defRPr/>
            </a:pPr>
            <a:r>
              <a:rPr lang="en-GB" altLang="en-US" dirty="0">
                <a:solidFill>
                  <a:srgbClr val="000000"/>
                </a:solidFill>
                <a:latin typeface="Comic Sans MS" panose="030F0702030302020204" pitchFamily="66" charset="0"/>
              </a:rPr>
              <a:t>- </a:t>
            </a:r>
            <a:r>
              <a:rPr lang="en-GB" altLang="en-US" dirty="0">
                <a:solidFill>
                  <a:srgbClr val="663300"/>
                </a:solidFill>
                <a:latin typeface="Comic Sans MS" panose="030F0702030302020204" pitchFamily="66" charset="0"/>
              </a:rPr>
              <a:t>2 Writings: </a:t>
            </a:r>
          </a:p>
          <a:p>
            <a:pPr eaLnBrk="1" hangingPunct="1">
              <a:spcBef>
                <a:spcPct val="0"/>
              </a:spcBef>
              <a:buNone/>
              <a:defRPr/>
            </a:pPr>
            <a:r>
              <a:rPr lang="en-GB" altLang="en-US" dirty="0">
                <a:solidFill>
                  <a:srgbClr val="000000"/>
                </a:solidFill>
                <a:latin typeface="Comic Sans MS" panose="030F0702030302020204" pitchFamily="66" charset="0"/>
              </a:rPr>
              <a:t>      a. A simple text of a min. 60 words</a:t>
            </a:r>
          </a:p>
          <a:p>
            <a:pPr eaLnBrk="1" hangingPunct="1">
              <a:spcBef>
                <a:spcPct val="0"/>
              </a:spcBef>
              <a:buNone/>
              <a:defRPr/>
            </a:pPr>
            <a:r>
              <a:rPr lang="en-GB" altLang="en-US" dirty="0">
                <a:solidFill>
                  <a:srgbClr val="000000"/>
                </a:solidFill>
                <a:latin typeface="Comic Sans MS" panose="030F0702030302020204" pitchFamily="66" charset="0"/>
              </a:rPr>
              <a:t>      b. A simple text of a min. 60 words</a:t>
            </a:r>
          </a:p>
          <a:p>
            <a:pPr eaLnBrk="1" hangingPunct="1">
              <a:spcBef>
                <a:spcPct val="0"/>
              </a:spcBef>
              <a:buNone/>
              <a:defRPr/>
            </a:pPr>
            <a:r>
              <a:rPr lang="en-GB" altLang="en-US" dirty="0">
                <a:solidFill>
                  <a:srgbClr val="000000"/>
                </a:solidFill>
                <a:latin typeface="Comic Sans MS" panose="030F0702030302020204" pitchFamily="66" charset="0"/>
              </a:rPr>
              <a:t>- </a:t>
            </a:r>
            <a:r>
              <a:rPr lang="en-GB" altLang="en-US" dirty="0">
                <a:solidFill>
                  <a:srgbClr val="0070C0"/>
                </a:solidFill>
                <a:latin typeface="Comic Sans MS" panose="030F0702030302020204" pitchFamily="66" charset="0"/>
              </a:rPr>
              <a:t>Reading &amp; responding in Spanish. Min. 60 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7382-F477-3A9D-D878-FC86781B61F0}"/>
              </a:ext>
            </a:extLst>
          </p:cNvPr>
          <p:cNvSpPr>
            <a:spLocks noGrp="1"/>
          </p:cNvSpPr>
          <p:nvPr>
            <p:ph type="ctrTitle"/>
          </p:nvPr>
        </p:nvSpPr>
        <p:spPr>
          <a:xfrm>
            <a:off x="755576" y="188641"/>
            <a:ext cx="2952328" cy="288032"/>
          </a:xfrm>
        </p:spPr>
        <p:txBody>
          <a:bodyPr>
            <a:normAutofit fontScale="90000"/>
          </a:bodyPr>
          <a:lstStyle/>
          <a:p>
            <a:r>
              <a:rPr lang="en-GB" sz="2800" dirty="0"/>
              <a:t>Initial assessment</a:t>
            </a:r>
          </a:p>
        </p:txBody>
      </p:sp>
      <p:sp>
        <p:nvSpPr>
          <p:cNvPr id="5" name="TextBox 4">
            <a:extLst>
              <a:ext uri="{FF2B5EF4-FFF2-40B4-BE49-F238E27FC236}">
                <a16:creationId xmlns:a16="http://schemas.microsoft.com/office/drawing/2014/main" id="{0E023B61-871C-A646-8852-266D44E6BF39}"/>
              </a:ext>
            </a:extLst>
          </p:cNvPr>
          <p:cNvSpPr txBox="1"/>
          <p:nvPr/>
        </p:nvSpPr>
        <p:spPr>
          <a:xfrm>
            <a:off x="539552" y="476673"/>
            <a:ext cx="8352928" cy="6381327"/>
          </a:xfrm>
          <a:prstGeom prst="rect">
            <a:avLst/>
          </a:prstGeom>
          <a:noFill/>
        </p:spPr>
        <p:txBody>
          <a:bodyPr wrap="square">
            <a:spAutoFit/>
          </a:bodyPr>
          <a:lstStyle/>
          <a:p>
            <a:pPr>
              <a:lnSpc>
                <a:spcPct val="107000"/>
              </a:lnSpc>
              <a:spcAft>
                <a:spcPts val="800"/>
              </a:spcAft>
            </a:pPr>
            <a:r>
              <a:rPr lang="es-ES" sz="1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I. READING</a:t>
            </a:r>
            <a:r>
              <a:rPr lang="es-ES" sz="1200" b="1" dirty="0">
                <a:effectLst/>
                <a:latin typeface="Comic Sans MS" panose="030F0702030302020204" pitchFamily="66" charset="0"/>
                <a:ea typeface="Calibri" panose="020F0502020204030204" pitchFamily="34" charset="0"/>
                <a:cs typeface="Times New Roman" panose="02020603050405020304" pitchFamily="18" charset="0"/>
              </a:rPr>
              <a:t> - </a:t>
            </a:r>
            <a:r>
              <a:rPr lang="fr-FR" sz="1200" i="1" dirty="0">
                <a:effectLst/>
                <a:latin typeface="Comic Sans MS" panose="030F0702030302020204" pitchFamily="66" charset="0"/>
                <a:ea typeface="Calibri" panose="020F0502020204030204" pitchFamily="34" charset="0"/>
                <a:cs typeface="Times New Roman" panose="02020603050405020304" pitchFamily="18" charset="0"/>
              </a:rPr>
              <a:t>Lee y </a:t>
            </a:r>
            <a:r>
              <a:rPr lang="fr-FR" sz="1200" i="1" dirty="0" err="1">
                <a:effectLst/>
                <a:latin typeface="Comic Sans MS" panose="030F0702030302020204" pitchFamily="66" charset="0"/>
                <a:ea typeface="Calibri" panose="020F0502020204030204" pitchFamily="34" charset="0"/>
                <a:cs typeface="Times New Roman" panose="02020603050405020304" pitchFamily="18" charset="0"/>
              </a:rPr>
              <a:t>responde</a:t>
            </a:r>
            <a:r>
              <a:rPr lang="fr-FR" sz="1200" i="1" dirty="0">
                <a:effectLst/>
                <a:latin typeface="Comic Sans MS" panose="030F0702030302020204" pitchFamily="66" charset="0"/>
                <a:ea typeface="Calibri" panose="020F0502020204030204" pitchFamily="34" charset="0"/>
                <a:cs typeface="Times New Roman" panose="02020603050405020304" pitchFamily="18" charset="0"/>
              </a:rPr>
              <a:t> las </a:t>
            </a:r>
            <a:r>
              <a:rPr lang="fr-FR" sz="1200" i="1" dirty="0" err="1">
                <a:effectLst/>
                <a:latin typeface="Comic Sans MS" panose="030F0702030302020204" pitchFamily="66" charset="0"/>
                <a:ea typeface="Calibri" panose="020F0502020204030204" pitchFamily="34" charset="0"/>
                <a:cs typeface="Times New Roman" panose="02020603050405020304" pitchFamily="18" charset="0"/>
              </a:rPr>
              <a:t>preguntas</a:t>
            </a:r>
            <a:r>
              <a:rPr lang="fr-FR" sz="1200" i="1" dirty="0">
                <a:effectLst/>
                <a:latin typeface="Comic Sans MS" panose="030F0702030302020204" pitchFamily="66" charset="0"/>
                <a:ea typeface="Calibri" panose="020F0502020204030204" pitchFamily="34" charset="0"/>
                <a:cs typeface="Times New Roman" panose="02020603050405020304" pitchFamily="18" charset="0"/>
              </a:rPr>
              <a:t> en </a:t>
            </a:r>
            <a:r>
              <a:rPr lang="fr-FR" sz="1200" b="1" i="1" dirty="0" err="1">
                <a:effectLst/>
                <a:latin typeface="Comic Sans MS" panose="030F0702030302020204" pitchFamily="66" charset="0"/>
                <a:ea typeface="Calibri" panose="020F0502020204030204" pitchFamily="34" charset="0"/>
                <a:cs typeface="Times New Roman" panose="02020603050405020304" pitchFamily="18" charset="0"/>
              </a:rPr>
              <a:t>inglés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Saludos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Susana: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Cómo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estás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Me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preguntabas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dónde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está</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el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hotel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bueno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te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diré</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que el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hotel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San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Valentín</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está</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cerca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la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nueva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parte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del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puerto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Barcelona a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quince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minutos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en taxi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del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piso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Miguel, en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caso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que lo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necesitemos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El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restaurante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del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hotel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ofrece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cocina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tradicional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calana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o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internacional</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y lo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más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importante es que se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especializan</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en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banquetes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y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todo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tipo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fiestas.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Está</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abierto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desde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las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ocho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la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noche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y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tiene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música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en vivo para fiestas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privadas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desde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las once de la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noche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hasta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las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tres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de la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madrugada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Es un poco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caro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pero</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vale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la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pena</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porque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parece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excelente</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err="1">
                <a:effectLst/>
                <a:latin typeface="Comic Sans MS" panose="030F0702030302020204" pitchFamily="66" charset="0"/>
                <a:ea typeface="Calibri" panose="020F0502020204030204" pitchFamily="34" charset="0"/>
                <a:cs typeface="Times New Roman" panose="02020603050405020304" pitchFamily="18" charset="0"/>
              </a:rPr>
              <a:t>Saludos</a:t>
            </a:r>
            <a:r>
              <a:rPr lang="fr-FR" sz="2000" dirty="0">
                <a:effectLst/>
                <a:latin typeface="Comic Sans MS" panose="030F0702030302020204" pitchFamily="66"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Comic Sans MS" panose="030F0702030302020204" pitchFamily="66" charset="0"/>
                <a:ea typeface="Calibri" panose="020F0502020204030204" pitchFamily="34" charset="0"/>
                <a:cs typeface="Times New Roman" panose="02020603050405020304" pitchFamily="18" charset="0"/>
              </a:rPr>
              <a:t>Jaime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What</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is</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Susana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asking</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Jaime?  …   …   …   …   …   …   …   …   …   …   …   …   …   …   …   …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sz="1200" dirty="0">
                <a:effectLst/>
                <a:latin typeface="Comic Sans MS" panose="030F0702030302020204" pitchFamily="66" charset="0"/>
                <a:ea typeface="Calibri" panose="020F0502020204030204" pitchFamily="34" charset="0"/>
                <a:cs typeface="Times New Roman" panose="02020603050405020304" pitchFamily="18" charset="0"/>
              </a:rPr>
              <a:t>How far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is</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the port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from</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Miguel’s</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flat ?...  …   …   … …   …   …   …   …   …   …   …   …   …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What</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kind</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of music has the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hotel</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  …   …   …   …   …   …   …   …   …   …   …   …   …   …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Why</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is</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it</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woth</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1200" dirty="0" err="1">
                <a:effectLst/>
                <a:latin typeface="Comic Sans MS" panose="030F0702030302020204" pitchFamily="66" charset="0"/>
                <a:ea typeface="Calibri" panose="020F0502020204030204" pitchFamily="34" charset="0"/>
                <a:cs typeface="Times New Roman" panose="02020603050405020304" pitchFamily="18" charset="0"/>
              </a:rPr>
              <a:t>it</a:t>
            </a:r>
            <a:r>
              <a:rPr lang="fr-FR" sz="1200" dirty="0">
                <a:effectLst/>
                <a:latin typeface="Comic Sans MS" panose="030F0702030302020204" pitchFamily="66" charset="0"/>
                <a:ea typeface="Calibri" panose="020F0502020204030204" pitchFamily="34" charset="0"/>
                <a:cs typeface="Times New Roman" panose="02020603050405020304" pitchFamily="18" charset="0"/>
              </a:rPr>
              <a:t> ?...   …   …   … …   …   …   …   …   …   …   …   …   …   …   …   …   …   …   …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32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FFDEBC-2752-2EC3-155E-7231280ACE01}"/>
              </a:ext>
            </a:extLst>
          </p:cNvPr>
          <p:cNvSpPr txBox="1"/>
          <p:nvPr/>
        </p:nvSpPr>
        <p:spPr>
          <a:xfrm>
            <a:off x="467544" y="260648"/>
            <a:ext cx="8208912" cy="5663923"/>
          </a:xfrm>
          <a:prstGeom prst="rect">
            <a:avLst/>
          </a:prstGeom>
          <a:noFill/>
        </p:spPr>
        <p:txBody>
          <a:bodyPr wrap="square">
            <a:spAutoFit/>
          </a:bodyPr>
          <a:lstStyle/>
          <a:p>
            <a:pPr>
              <a:lnSpc>
                <a:spcPct val="107000"/>
              </a:lnSpc>
              <a:spcAft>
                <a:spcPts val="800"/>
              </a:spcAft>
            </a:pPr>
            <a:r>
              <a:rPr lang="fr-FR" sz="16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II.  WRITING</a:t>
            </a: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Write a short email of a minimum of 60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words</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in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Spanish</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Wish</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your</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friend</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 happy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birthday</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and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say</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you</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cannot</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go to the party.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Explain</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why</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apologise and arrange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another</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day</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and time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when</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you</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can </a:t>
            </a:r>
            <a:r>
              <a:rPr lang="fr-FR" sz="2800" dirty="0" err="1">
                <a:effectLst/>
                <a:latin typeface="Comic Sans MS" panose="030F0702030302020204" pitchFamily="66" charset="0"/>
                <a:ea typeface="Calibri" panose="020F0502020204030204" pitchFamily="34" charset="0"/>
                <a:cs typeface="Times New Roman" panose="02020603050405020304" pitchFamily="18" charset="0"/>
              </a:rPr>
              <a:t>meet</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48260">
              <a:lnSpc>
                <a:spcPct val="107000"/>
              </a:lnSpc>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 …   …   …   …   …   …   …   …   …   …   …   …   …   …   …   …   …   …   …   …   …   …   …   …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48260">
              <a:lnSpc>
                <a:spcPct val="107000"/>
              </a:lnSpc>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48260">
              <a:lnSpc>
                <a:spcPct val="107000"/>
              </a:lnSpc>
              <a:spcAft>
                <a:spcPts val="800"/>
              </a:spcAft>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   …   …   …   …   …   …   …   …   …   …   …   …   …   …   …   …   …   …   …   …   …   …   …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11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BF2F97A-8FEB-81AB-CA94-A75FE54309E8}"/>
              </a:ext>
            </a:extLst>
          </p:cNvPr>
          <p:cNvSpPr>
            <a:spLocks noGrp="1" noChangeArrowheads="1"/>
          </p:cNvSpPr>
          <p:nvPr>
            <p:ph type="ctrTitle"/>
          </p:nvPr>
        </p:nvSpPr>
        <p:spPr>
          <a:xfrm>
            <a:off x="179388" y="1052513"/>
            <a:ext cx="6769100" cy="1398587"/>
          </a:xfrm>
        </p:spPr>
        <p:txBody>
          <a:bodyPr/>
          <a:lstStyle/>
          <a:p>
            <a:pPr eaLnBrk="1" hangingPunct="1"/>
            <a:r>
              <a:rPr lang="en-US" altLang="en-US">
                <a:solidFill>
                  <a:srgbClr val="C00000"/>
                </a:solidFill>
                <a:latin typeface="Comic Sans MS" panose="030F0702030302020204" pitchFamily="66" charset="0"/>
              </a:rPr>
              <a:t>Primera </a:t>
            </a:r>
            <a:r>
              <a:rPr lang="en-US" altLang="en-US">
                <a:latin typeface="Comic Sans MS" panose="030F0702030302020204" pitchFamily="66" charset="0"/>
              </a:rPr>
              <a:t>semana</a:t>
            </a:r>
          </a:p>
        </p:txBody>
      </p:sp>
      <p:pic>
        <p:nvPicPr>
          <p:cNvPr id="27651" name="Picture 18">
            <a:extLst>
              <a:ext uri="{FF2B5EF4-FFF2-40B4-BE49-F238E27FC236}">
                <a16:creationId xmlns:a16="http://schemas.microsoft.com/office/drawing/2014/main" id="{D53B365B-E140-72FE-5C13-B360EF233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765175"/>
            <a:ext cx="33432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Resultado de imagen de mapa de españa">
            <a:extLst>
              <a:ext uri="{FF2B5EF4-FFF2-40B4-BE49-F238E27FC236}">
                <a16:creationId xmlns:a16="http://schemas.microsoft.com/office/drawing/2014/main" id="{BB2A6519-08B7-CF00-04F0-8AF525C7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52738"/>
            <a:ext cx="38735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C9B7D1B-9965-C2ED-CC1C-BEBA32738F46}"/>
              </a:ext>
            </a:extLst>
          </p:cNvPr>
          <p:cNvSpPr>
            <a:spLocks noGrp="1" noChangeArrowheads="1"/>
          </p:cNvSpPr>
          <p:nvPr>
            <p:ph type="body" idx="1"/>
          </p:nvPr>
        </p:nvSpPr>
        <p:spPr>
          <a:xfrm>
            <a:off x="467544" y="761415"/>
            <a:ext cx="4254500" cy="5545137"/>
          </a:xfrm>
        </p:spPr>
        <p:txBody>
          <a:bodyPr>
            <a:normAutofit fontScale="85000" lnSpcReduction="20000"/>
          </a:bodyPr>
          <a:lstStyle/>
          <a:p>
            <a:pPr eaLnBrk="1" hangingPunct="1">
              <a:lnSpc>
                <a:spcPct val="120000"/>
              </a:lnSpc>
              <a:spcBef>
                <a:spcPts val="960"/>
              </a:spcBef>
            </a:pPr>
            <a:r>
              <a:rPr lang="en-GB" altLang="en-US" sz="4300" dirty="0">
                <a:solidFill>
                  <a:schemeClr val="accent6">
                    <a:lumMod val="75000"/>
                  </a:schemeClr>
                </a:solidFill>
                <a:latin typeface="Comic Sans MS" panose="030F0702030302020204" pitchFamily="66" charset="0"/>
              </a:rPr>
              <a:t>Who?</a:t>
            </a:r>
          </a:p>
          <a:p>
            <a:pPr eaLnBrk="1" hangingPunct="1">
              <a:lnSpc>
                <a:spcPct val="120000"/>
              </a:lnSpc>
              <a:spcBef>
                <a:spcPts val="960"/>
              </a:spcBef>
            </a:pPr>
            <a:r>
              <a:rPr lang="en-GB" altLang="en-US" sz="4300" dirty="0">
                <a:solidFill>
                  <a:srgbClr val="006600"/>
                </a:solidFill>
                <a:latin typeface="Comic Sans MS" panose="030F0702030302020204" pitchFamily="66" charset="0"/>
              </a:rPr>
              <a:t>What?</a:t>
            </a:r>
          </a:p>
          <a:p>
            <a:pPr eaLnBrk="1" hangingPunct="1">
              <a:lnSpc>
                <a:spcPct val="120000"/>
              </a:lnSpc>
              <a:spcBef>
                <a:spcPts val="960"/>
              </a:spcBef>
            </a:pPr>
            <a:r>
              <a:rPr lang="en-GB" altLang="en-US" sz="4300" dirty="0">
                <a:solidFill>
                  <a:srgbClr val="002060"/>
                </a:solidFill>
                <a:latin typeface="Comic Sans MS" panose="030F0702030302020204" pitchFamily="66" charset="0"/>
              </a:rPr>
              <a:t>Where? </a:t>
            </a:r>
          </a:p>
          <a:p>
            <a:pPr eaLnBrk="1" hangingPunct="1">
              <a:lnSpc>
                <a:spcPct val="120000"/>
              </a:lnSpc>
              <a:spcBef>
                <a:spcPts val="960"/>
              </a:spcBef>
            </a:pPr>
            <a:r>
              <a:rPr lang="en-GB" altLang="en-US" sz="4300" dirty="0">
                <a:solidFill>
                  <a:srgbClr val="7030A0"/>
                </a:solidFill>
                <a:latin typeface="Comic Sans MS" panose="030F0702030302020204" pitchFamily="66" charset="0"/>
              </a:rPr>
              <a:t>Where from</a:t>
            </a:r>
          </a:p>
          <a:p>
            <a:pPr eaLnBrk="1" hangingPunct="1">
              <a:lnSpc>
                <a:spcPct val="120000"/>
              </a:lnSpc>
              <a:spcBef>
                <a:spcPts val="960"/>
              </a:spcBef>
            </a:pPr>
            <a:r>
              <a:rPr lang="en-GB" altLang="en-US" sz="4300" dirty="0">
                <a:solidFill>
                  <a:srgbClr val="663300"/>
                </a:solidFill>
                <a:latin typeface="Comic Sans MS" panose="030F0702030302020204" pitchFamily="66" charset="0"/>
              </a:rPr>
              <a:t>What is it like?</a:t>
            </a:r>
          </a:p>
          <a:p>
            <a:pPr eaLnBrk="1" hangingPunct="1">
              <a:lnSpc>
                <a:spcPct val="120000"/>
              </a:lnSpc>
              <a:spcBef>
                <a:spcPts val="960"/>
              </a:spcBef>
            </a:pPr>
            <a:r>
              <a:rPr lang="en-GB" altLang="en-US" sz="4300" dirty="0">
                <a:solidFill>
                  <a:srgbClr val="C00000"/>
                </a:solidFill>
                <a:latin typeface="Comic Sans MS" panose="030F0702030302020204" pitchFamily="66" charset="0"/>
              </a:rPr>
              <a:t>How much </a:t>
            </a:r>
            <a:r>
              <a:rPr lang="en-GB" altLang="en-US" sz="4300" dirty="0">
                <a:latin typeface="Comic Sans MS" panose="030F0702030302020204" pitchFamily="66" charset="0"/>
              </a:rPr>
              <a:t>is it?</a:t>
            </a:r>
          </a:p>
          <a:p>
            <a:pPr eaLnBrk="1" hangingPunct="1">
              <a:lnSpc>
                <a:spcPct val="120000"/>
              </a:lnSpc>
              <a:spcBef>
                <a:spcPts val="960"/>
              </a:spcBef>
            </a:pPr>
            <a:r>
              <a:rPr lang="en-GB" altLang="en-US" sz="4300" dirty="0">
                <a:latin typeface="Comic Sans MS" panose="030F0702030302020204" pitchFamily="66" charset="0"/>
              </a:rPr>
              <a:t>How many?</a:t>
            </a:r>
          </a:p>
          <a:p>
            <a:pPr eaLnBrk="1" hangingPunct="1">
              <a:lnSpc>
                <a:spcPct val="120000"/>
              </a:lnSpc>
              <a:spcBef>
                <a:spcPts val="960"/>
              </a:spcBef>
            </a:pPr>
            <a:r>
              <a:rPr lang="en-GB" altLang="en-US" sz="4300" dirty="0">
                <a:solidFill>
                  <a:srgbClr val="0070C0"/>
                </a:solidFill>
                <a:latin typeface="Comic Sans MS" panose="030F0702030302020204" pitchFamily="66" charset="0"/>
              </a:rPr>
              <a:t>Which is…?</a:t>
            </a:r>
            <a:endParaRPr lang="en-US" altLang="en-US" sz="4300" dirty="0">
              <a:solidFill>
                <a:srgbClr val="0070C0"/>
              </a:solidFill>
              <a:latin typeface="Comic Sans MS" panose="030F0702030302020204" pitchFamily="66" charset="0"/>
            </a:endParaRPr>
          </a:p>
          <a:p>
            <a:pPr eaLnBrk="1" hangingPunct="1"/>
            <a:endParaRPr lang="en-US" altLang="en-US" sz="4000" dirty="0">
              <a:latin typeface="Comic Sans MS" panose="030F0702030302020204" pitchFamily="66" charset="0"/>
            </a:endParaRPr>
          </a:p>
        </p:txBody>
      </p:sp>
      <p:sp>
        <p:nvSpPr>
          <p:cNvPr id="3" name="Rectangle 2">
            <a:extLst>
              <a:ext uri="{FF2B5EF4-FFF2-40B4-BE49-F238E27FC236}">
                <a16:creationId xmlns:a16="http://schemas.microsoft.com/office/drawing/2014/main" id="{8C0AD4BA-F463-A9F5-E922-FDA6BA8744D0}"/>
              </a:ext>
            </a:extLst>
          </p:cNvPr>
          <p:cNvSpPr txBox="1">
            <a:spLocks noChangeArrowheads="1"/>
          </p:cNvSpPr>
          <p:nvPr/>
        </p:nvSpPr>
        <p:spPr bwMode="auto">
          <a:xfrm>
            <a:off x="4560346" y="548680"/>
            <a:ext cx="4470400" cy="554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4000" dirty="0">
                <a:solidFill>
                  <a:srgbClr val="C00000"/>
                </a:solidFill>
                <a:latin typeface="Comic Sans MS" panose="030F0702030302020204" pitchFamily="66" charset="0"/>
              </a:rPr>
              <a:t> </a:t>
            </a:r>
            <a:r>
              <a:rPr lang="en-GB" altLang="en-US" sz="4000" dirty="0">
                <a:solidFill>
                  <a:schemeClr val="accent6">
                    <a:lumMod val="75000"/>
                  </a:schemeClr>
                </a:solidFill>
                <a:latin typeface="Comic Sans MS" panose="030F0702030302020204" pitchFamily="66" charset="0"/>
              </a:rPr>
              <a:t>¿</a:t>
            </a:r>
            <a:r>
              <a:rPr lang="en-GB" altLang="en-US" sz="4000" dirty="0" err="1">
                <a:solidFill>
                  <a:schemeClr val="accent6">
                    <a:lumMod val="75000"/>
                  </a:schemeClr>
                </a:solidFill>
                <a:latin typeface="Comic Sans MS" panose="030F0702030302020204" pitchFamily="66" charset="0"/>
              </a:rPr>
              <a:t>Quién</a:t>
            </a:r>
            <a:r>
              <a:rPr lang="en-GB" altLang="en-US" sz="4000" dirty="0">
                <a:solidFill>
                  <a:schemeClr val="accent6">
                    <a:lumMod val="75000"/>
                  </a:schemeClr>
                </a:solidFill>
                <a:latin typeface="Comic Sans MS" panose="030F0702030302020204" pitchFamily="66" charset="0"/>
              </a:rPr>
              <a:t> </a:t>
            </a:r>
          </a:p>
          <a:p>
            <a:pPr eaLnBrk="1" hangingPunct="1"/>
            <a:r>
              <a:rPr lang="en-GB" altLang="en-US" sz="4000" dirty="0">
                <a:solidFill>
                  <a:srgbClr val="006600"/>
                </a:solidFill>
                <a:latin typeface="Comic Sans MS" panose="030F0702030302020204" pitchFamily="66" charset="0"/>
              </a:rPr>
              <a:t> ¿</a:t>
            </a:r>
            <a:r>
              <a:rPr lang="en-GB" altLang="en-US" sz="4000" dirty="0" err="1">
                <a:solidFill>
                  <a:srgbClr val="006600"/>
                </a:solidFill>
                <a:latin typeface="Comic Sans MS" panose="030F0702030302020204" pitchFamily="66" charset="0"/>
              </a:rPr>
              <a:t>Qué</a:t>
            </a:r>
            <a:r>
              <a:rPr lang="en-GB" altLang="en-US" sz="4000" dirty="0">
                <a:solidFill>
                  <a:srgbClr val="006600"/>
                </a:solidFill>
                <a:latin typeface="Comic Sans MS" panose="030F0702030302020204" pitchFamily="66" charset="0"/>
              </a:rPr>
              <a:t>?</a:t>
            </a:r>
          </a:p>
          <a:p>
            <a:pPr eaLnBrk="1" hangingPunct="1"/>
            <a:r>
              <a:rPr lang="en-GB" altLang="en-US" sz="4000" dirty="0">
                <a:solidFill>
                  <a:srgbClr val="002060"/>
                </a:solidFill>
                <a:latin typeface="Comic Sans MS" panose="030F0702030302020204" pitchFamily="66" charset="0"/>
              </a:rPr>
              <a:t> ¿</a:t>
            </a:r>
            <a:r>
              <a:rPr lang="en-GB" altLang="en-US" sz="4000" dirty="0" err="1">
                <a:solidFill>
                  <a:srgbClr val="002060"/>
                </a:solidFill>
                <a:latin typeface="Comic Sans MS" panose="030F0702030302020204" pitchFamily="66" charset="0"/>
              </a:rPr>
              <a:t>Dónde</a:t>
            </a:r>
            <a:r>
              <a:rPr lang="en-GB" altLang="en-US" sz="4000" dirty="0">
                <a:solidFill>
                  <a:srgbClr val="002060"/>
                </a:solidFill>
                <a:latin typeface="Comic Sans MS" panose="030F0702030302020204" pitchFamily="66" charset="0"/>
              </a:rPr>
              <a:t>? </a:t>
            </a:r>
          </a:p>
          <a:p>
            <a:pPr eaLnBrk="1" hangingPunct="1"/>
            <a:r>
              <a:rPr lang="en-GB" altLang="en-US" sz="4000" dirty="0">
                <a:solidFill>
                  <a:srgbClr val="7030A0"/>
                </a:solidFill>
                <a:latin typeface="Comic Sans MS" panose="030F0702030302020204" pitchFamily="66" charset="0"/>
              </a:rPr>
              <a:t> ¿De </a:t>
            </a:r>
            <a:r>
              <a:rPr lang="en-GB" altLang="en-US" sz="4000" dirty="0" err="1">
                <a:solidFill>
                  <a:srgbClr val="7030A0"/>
                </a:solidFill>
                <a:latin typeface="Comic Sans MS" panose="030F0702030302020204" pitchFamily="66" charset="0"/>
              </a:rPr>
              <a:t>dónde</a:t>
            </a:r>
            <a:r>
              <a:rPr lang="en-GB" altLang="en-US" sz="4000" dirty="0">
                <a:solidFill>
                  <a:srgbClr val="7030A0"/>
                </a:solidFill>
                <a:latin typeface="Comic Sans MS" panose="030F0702030302020204" pitchFamily="66" charset="0"/>
              </a:rPr>
              <a:t>?</a:t>
            </a:r>
          </a:p>
          <a:p>
            <a:pPr eaLnBrk="1" hangingPunct="1"/>
            <a:r>
              <a:rPr lang="en-GB" altLang="en-US" sz="4000" dirty="0">
                <a:solidFill>
                  <a:srgbClr val="7030A0"/>
                </a:solidFill>
                <a:latin typeface="Comic Sans MS" panose="030F0702030302020204" pitchFamily="66" charset="0"/>
              </a:rPr>
              <a:t> </a:t>
            </a:r>
            <a:r>
              <a:rPr lang="en-GB" altLang="en-US" sz="4000" dirty="0">
                <a:solidFill>
                  <a:srgbClr val="663300"/>
                </a:solidFill>
                <a:latin typeface="Comic Sans MS" panose="030F0702030302020204" pitchFamily="66" charset="0"/>
              </a:rPr>
              <a:t>¿</a:t>
            </a:r>
            <a:r>
              <a:rPr lang="en-GB" altLang="en-US" sz="4000" dirty="0" err="1">
                <a:solidFill>
                  <a:srgbClr val="663300"/>
                </a:solidFill>
                <a:latin typeface="Comic Sans MS" panose="030F0702030302020204" pitchFamily="66" charset="0"/>
              </a:rPr>
              <a:t>Cómo</a:t>
            </a:r>
            <a:r>
              <a:rPr lang="en-GB" altLang="en-US" sz="4000" dirty="0">
                <a:solidFill>
                  <a:srgbClr val="663300"/>
                </a:solidFill>
                <a:latin typeface="Comic Sans MS" panose="030F0702030302020204" pitchFamily="66" charset="0"/>
              </a:rPr>
              <a:t> es? </a:t>
            </a:r>
          </a:p>
          <a:p>
            <a:pPr eaLnBrk="1" hangingPunct="1"/>
            <a:r>
              <a:rPr lang="en-GB" altLang="en-US" sz="4000" dirty="0">
                <a:solidFill>
                  <a:srgbClr val="000000"/>
                </a:solidFill>
                <a:latin typeface="Comic Sans MS" panose="030F0702030302020204" pitchFamily="66" charset="0"/>
              </a:rPr>
              <a:t> ¿</a:t>
            </a:r>
            <a:r>
              <a:rPr lang="en-GB" altLang="en-US" sz="4000" dirty="0" err="1">
                <a:solidFill>
                  <a:srgbClr val="C00000"/>
                </a:solidFill>
                <a:latin typeface="Comic Sans MS" panose="030F0702030302020204" pitchFamily="66" charset="0"/>
              </a:rPr>
              <a:t>Cuánto</a:t>
            </a:r>
            <a:r>
              <a:rPr lang="en-GB" altLang="en-US" sz="4000" dirty="0">
                <a:solidFill>
                  <a:srgbClr val="000000"/>
                </a:solidFill>
                <a:latin typeface="Comic Sans MS" panose="030F0702030302020204" pitchFamily="66" charset="0"/>
              </a:rPr>
              <a:t> es?</a:t>
            </a:r>
          </a:p>
          <a:p>
            <a:pPr eaLnBrk="1" hangingPunct="1"/>
            <a:r>
              <a:rPr lang="en-GB" altLang="en-US" sz="4000" dirty="0">
                <a:solidFill>
                  <a:srgbClr val="000000"/>
                </a:solidFill>
                <a:latin typeface="Comic Sans MS" panose="030F0702030302020204" pitchFamily="66" charset="0"/>
              </a:rPr>
              <a:t> ¿</a:t>
            </a:r>
            <a:r>
              <a:rPr lang="en-GB" altLang="en-US" sz="4000" dirty="0" err="1">
                <a:solidFill>
                  <a:srgbClr val="000000"/>
                </a:solidFill>
                <a:latin typeface="Comic Sans MS" panose="030F0702030302020204" pitchFamily="66" charset="0"/>
              </a:rPr>
              <a:t>Cuántos</a:t>
            </a:r>
            <a:r>
              <a:rPr lang="en-GB" altLang="en-US" sz="4000" dirty="0">
                <a:solidFill>
                  <a:srgbClr val="000000"/>
                </a:solidFill>
                <a:latin typeface="Comic Sans MS" panose="030F0702030302020204" pitchFamily="66" charset="0"/>
              </a:rPr>
              <a:t>?</a:t>
            </a:r>
          </a:p>
          <a:p>
            <a:r>
              <a:rPr lang="en-GB" altLang="en-US" sz="4000" dirty="0">
                <a:solidFill>
                  <a:srgbClr val="0070C0"/>
                </a:solidFill>
                <a:latin typeface="Comic Sans MS" panose="030F0702030302020204" pitchFamily="66" charset="0"/>
              </a:rPr>
              <a:t>¿</a:t>
            </a:r>
            <a:r>
              <a:rPr lang="en-GB" altLang="en-US" sz="4000" dirty="0" err="1">
                <a:solidFill>
                  <a:srgbClr val="0070C0"/>
                </a:solidFill>
                <a:latin typeface="Comic Sans MS" panose="030F0702030302020204" pitchFamily="66" charset="0"/>
              </a:rPr>
              <a:t>Cuál</a:t>
            </a:r>
            <a:r>
              <a:rPr lang="en-GB" altLang="en-US" sz="4000" dirty="0">
                <a:solidFill>
                  <a:srgbClr val="0070C0"/>
                </a:solidFill>
                <a:latin typeface="Comic Sans MS" panose="030F0702030302020204" pitchFamily="66" charset="0"/>
              </a:rPr>
              <a:t> es…?</a:t>
            </a:r>
          </a:p>
          <a:p>
            <a:pPr eaLnBrk="1" hangingPunct="1"/>
            <a:endParaRPr lang="en-US" altLang="en-US" sz="4000" dirty="0">
              <a:solidFill>
                <a:srgbClr val="00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7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77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770">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834CB719-2D69-486C-6DF3-381F019EA2C2}"/>
              </a:ext>
            </a:extLst>
          </p:cNvPr>
          <p:cNvSpPr txBox="1">
            <a:spLocks noChangeArrowheads="1"/>
          </p:cNvSpPr>
          <p:nvPr/>
        </p:nvSpPr>
        <p:spPr bwMode="auto">
          <a:xfrm>
            <a:off x="323850" y="620713"/>
            <a:ext cx="744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Escribe los interrogativos correspondiente </a:t>
            </a:r>
          </a:p>
        </p:txBody>
      </p:sp>
      <p:sp>
        <p:nvSpPr>
          <p:cNvPr id="3" name="2 CuadroTexto">
            <a:extLst>
              <a:ext uri="{FF2B5EF4-FFF2-40B4-BE49-F238E27FC236}">
                <a16:creationId xmlns:a16="http://schemas.microsoft.com/office/drawing/2014/main" id="{77034E6A-9240-CE62-D31C-11C0785C2BF4}"/>
              </a:ext>
            </a:extLst>
          </p:cNvPr>
          <p:cNvSpPr txBox="1">
            <a:spLocks noChangeArrowheads="1"/>
          </p:cNvSpPr>
          <p:nvPr/>
        </p:nvSpPr>
        <p:spPr bwMode="auto">
          <a:xfrm>
            <a:off x="1331913" y="0"/>
            <a:ext cx="6686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4000" b="0" i="0" u="none" strike="noStrike" kern="1200" cap="none" spc="0" normalizeH="0" baseline="0" noProof="0">
                <a:ln>
                  <a:noFill/>
                </a:ln>
                <a:solidFill>
                  <a:srgbClr val="0070C0"/>
                </a:solidFill>
                <a:effectLst/>
                <a:uLnTx/>
                <a:uFillTx/>
                <a:latin typeface="Comic Sans MS" panose="030F0702030302020204" pitchFamily="66" charset="0"/>
                <a:ea typeface="+mn-ea"/>
                <a:cs typeface="Arial" panose="020B0604020202020204" pitchFamily="34" charset="0"/>
              </a:rPr>
              <a:t>Pronombres interrogativos </a:t>
            </a:r>
          </a:p>
        </p:txBody>
      </p:sp>
      <p:sp>
        <p:nvSpPr>
          <p:cNvPr id="4" name="3 CuadroTexto">
            <a:extLst>
              <a:ext uri="{FF2B5EF4-FFF2-40B4-BE49-F238E27FC236}">
                <a16:creationId xmlns:a16="http://schemas.microsoft.com/office/drawing/2014/main" id="{1CD4899C-48E1-5181-8C65-B2C20697BE92}"/>
              </a:ext>
            </a:extLst>
          </p:cNvPr>
          <p:cNvSpPr txBox="1">
            <a:spLocks noChangeArrowheads="1"/>
          </p:cNvSpPr>
          <p:nvPr/>
        </p:nvSpPr>
        <p:spPr bwMode="auto">
          <a:xfrm>
            <a:off x="0" y="1052513"/>
            <a:ext cx="918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¿Qué?	    ¿Cómo? 	¿Dónde? 	¿Quién?</a:t>
            </a:r>
            <a:r>
              <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	</a:t>
            </a:r>
            <a:r>
              <a:rPr kumimoji="0" lang="es-ES" altLang="en-US" sz="2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t>¿Cuánto/a/os/as?</a:t>
            </a:r>
            <a:endParaRPr kumimoji="0" lang="es-ES" altLang="en-US" sz="2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5" name="4 CuadroTexto">
            <a:extLst>
              <a:ext uri="{FF2B5EF4-FFF2-40B4-BE49-F238E27FC236}">
                <a16:creationId xmlns:a16="http://schemas.microsoft.com/office/drawing/2014/main" id="{8B7BBE2D-D458-49CC-D120-C1A3D06F7801}"/>
              </a:ext>
            </a:extLst>
          </p:cNvPr>
          <p:cNvSpPr txBox="1">
            <a:spLocks noChangeArrowheads="1"/>
          </p:cNvSpPr>
          <p:nvPr/>
        </p:nvSpPr>
        <p:spPr bwMode="auto">
          <a:xfrm>
            <a:off x="684213" y="1557338"/>
            <a:ext cx="525462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se llama el hotel?</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está el parador?</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tiene el hotel</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camas hay en la habitación?</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hay en el menú?</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 el restaurante?</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están los servicios?</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cuesta la habitación?</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está la piscina?</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¿Con ___________ estás de vacaciones?</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hay para beber?</a:t>
            </a:r>
          </a:p>
          <a:p>
            <a:pPr marL="342900" marR="0" lvl="0" indent="-342900" algn="l" defTabSz="914400" rtl="0" eaLnBrk="1" fontAlgn="base" latinLnBrk="0" hangingPunct="1">
              <a:lnSpc>
                <a:spcPct val="150000"/>
              </a:lnSpc>
              <a:spcBef>
                <a:spcPct val="0"/>
              </a:spcBef>
              <a:spcAft>
                <a:spcPct val="0"/>
              </a:spcAft>
              <a:buClrTx/>
              <a:buSzTx/>
              <a:buFont typeface="Calibri" panose="020F0502020204030204" pitchFamily="34" charset="0"/>
              <a:buAutoNum type="arabicPeriod"/>
              <a:tabLst/>
              <a:defRPr/>
            </a:pPr>
            <a:r>
              <a:rPr kumimoji="0" lang="es-E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Arial" panose="020B0604020202020204" pitchFamily="34" charset="0"/>
              </a:rPr>
              <a:t>¿___________ hay un supermercado? </a:t>
            </a:r>
          </a:p>
        </p:txBody>
      </p:sp>
      <p:sp>
        <p:nvSpPr>
          <p:cNvPr id="7" name="6 Rectángulo">
            <a:extLst>
              <a:ext uri="{FF2B5EF4-FFF2-40B4-BE49-F238E27FC236}">
                <a16:creationId xmlns:a16="http://schemas.microsoft.com/office/drawing/2014/main" id="{A307B974-68F4-276B-79E6-70480606A9A2}"/>
              </a:ext>
            </a:extLst>
          </p:cNvPr>
          <p:cNvSpPr>
            <a:spLocks noChangeArrowheads="1"/>
          </p:cNvSpPr>
          <p:nvPr/>
        </p:nvSpPr>
        <p:spPr bwMode="auto">
          <a:xfrm>
            <a:off x="1619250" y="1557338"/>
            <a:ext cx="80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Cómo</a:t>
            </a:r>
          </a:p>
        </p:txBody>
      </p:sp>
      <p:sp>
        <p:nvSpPr>
          <p:cNvPr id="8" name="7 Rectángulo">
            <a:extLst>
              <a:ext uri="{FF2B5EF4-FFF2-40B4-BE49-F238E27FC236}">
                <a16:creationId xmlns:a16="http://schemas.microsoft.com/office/drawing/2014/main" id="{78F8619E-F6BD-0EC0-CA02-2C54BB2741DA}"/>
              </a:ext>
            </a:extLst>
          </p:cNvPr>
          <p:cNvSpPr>
            <a:spLocks noChangeArrowheads="1"/>
          </p:cNvSpPr>
          <p:nvPr/>
        </p:nvSpPr>
        <p:spPr bwMode="auto">
          <a:xfrm>
            <a:off x="1619250" y="3644900"/>
            <a:ext cx="80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Cómo</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10" name="9 Rectángulo">
            <a:extLst>
              <a:ext uri="{FF2B5EF4-FFF2-40B4-BE49-F238E27FC236}">
                <a16:creationId xmlns:a16="http://schemas.microsoft.com/office/drawing/2014/main" id="{B6992839-C00E-A38B-5EF6-6AB519691901}"/>
              </a:ext>
            </a:extLst>
          </p:cNvPr>
          <p:cNvSpPr>
            <a:spLocks noChangeArrowheads="1"/>
          </p:cNvSpPr>
          <p:nvPr/>
        </p:nvSpPr>
        <p:spPr bwMode="auto">
          <a:xfrm>
            <a:off x="1692275" y="2349500"/>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Qué</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11" name="10 Rectángulo">
            <a:extLst>
              <a:ext uri="{FF2B5EF4-FFF2-40B4-BE49-F238E27FC236}">
                <a16:creationId xmlns:a16="http://schemas.microsoft.com/office/drawing/2014/main" id="{E6760C47-0B36-B6B0-0850-8FA901BD7F16}"/>
              </a:ext>
            </a:extLst>
          </p:cNvPr>
          <p:cNvSpPr>
            <a:spLocks noChangeArrowheads="1"/>
          </p:cNvSpPr>
          <p:nvPr/>
        </p:nvSpPr>
        <p:spPr bwMode="auto">
          <a:xfrm>
            <a:off x="1692275" y="3213100"/>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Qué</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12" name="11 Rectángulo">
            <a:extLst>
              <a:ext uri="{FF2B5EF4-FFF2-40B4-BE49-F238E27FC236}">
                <a16:creationId xmlns:a16="http://schemas.microsoft.com/office/drawing/2014/main" id="{A4B781F1-EE15-F9A4-FEAC-FA976021E3E9}"/>
              </a:ext>
            </a:extLst>
          </p:cNvPr>
          <p:cNvSpPr>
            <a:spLocks noChangeArrowheads="1"/>
          </p:cNvSpPr>
          <p:nvPr/>
        </p:nvSpPr>
        <p:spPr bwMode="auto">
          <a:xfrm>
            <a:off x="1763713" y="56610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Qué</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14" name="13 Rectángulo">
            <a:extLst>
              <a:ext uri="{FF2B5EF4-FFF2-40B4-BE49-F238E27FC236}">
                <a16:creationId xmlns:a16="http://schemas.microsoft.com/office/drawing/2014/main" id="{75EB9D63-15C8-F1F2-07EF-94779B1F0C88}"/>
              </a:ext>
            </a:extLst>
          </p:cNvPr>
          <p:cNvSpPr>
            <a:spLocks noChangeArrowheads="1"/>
          </p:cNvSpPr>
          <p:nvPr/>
        </p:nvSpPr>
        <p:spPr bwMode="auto">
          <a:xfrm>
            <a:off x="1619250" y="198913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Dónde</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15" name="14 Rectángulo">
            <a:extLst>
              <a:ext uri="{FF2B5EF4-FFF2-40B4-BE49-F238E27FC236}">
                <a16:creationId xmlns:a16="http://schemas.microsoft.com/office/drawing/2014/main" id="{2D674E68-3092-C87B-B4D0-D7F9C3D6777A}"/>
              </a:ext>
            </a:extLst>
          </p:cNvPr>
          <p:cNvSpPr>
            <a:spLocks noChangeArrowheads="1"/>
          </p:cNvSpPr>
          <p:nvPr/>
        </p:nvSpPr>
        <p:spPr bwMode="auto">
          <a:xfrm>
            <a:off x="1619250" y="40767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Dónde</a:t>
            </a:r>
            <a:endParaRPr kumimoji="0" lang="es-ES"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6" name="15 Rectángulo">
            <a:extLst>
              <a:ext uri="{FF2B5EF4-FFF2-40B4-BE49-F238E27FC236}">
                <a16:creationId xmlns:a16="http://schemas.microsoft.com/office/drawing/2014/main" id="{EBBA6C3F-FA49-6820-EC4B-FFD924C6F1E0}"/>
              </a:ext>
            </a:extLst>
          </p:cNvPr>
          <p:cNvSpPr>
            <a:spLocks noChangeArrowheads="1"/>
          </p:cNvSpPr>
          <p:nvPr/>
        </p:nvSpPr>
        <p:spPr bwMode="auto">
          <a:xfrm>
            <a:off x="1619250" y="4868863"/>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Dónde</a:t>
            </a:r>
            <a:endParaRPr kumimoji="0" lang="es-ES"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7" name="16 Rectángulo">
            <a:extLst>
              <a:ext uri="{FF2B5EF4-FFF2-40B4-BE49-F238E27FC236}">
                <a16:creationId xmlns:a16="http://schemas.microsoft.com/office/drawing/2014/main" id="{E7510534-F6DF-70B6-D93A-1DF23456F243}"/>
              </a:ext>
            </a:extLst>
          </p:cNvPr>
          <p:cNvSpPr>
            <a:spLocks noChangeArrowheads="1"/>
          </p:cNvSpPr>
          <p:nvPr/>
        </p:nvSpPr>
        <p:spPr bwMode="auto">
          <a:xfrm>
            <a:off x="1619250" y="6092825"/>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Dónde</a:t>
            </a:r>
            <a:endParaRPr kumimoji="0" lang="es-ES"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18" name="17 Rectángulo">
            <a:extLst>
              <a:ext uri="{FF2B5EF4-FFF2-40B4-BE49-F238E27FC236}">
                <a16:creationId xmlns:a16="http://schemas.microsoft.com/office/drawing/2014/main" id="{CEC43119-94D0-77F2-3B08-C17E2C896F6F}"/>
              </a:ext>
            </a:extLst>
          </p:cNvPr>
          <p:cNvSpPr>
            <a:spLocks noChangeArrowheads="1"/>
          </p:cNvSpPr>
          <p:nvPr/>
        </p:nvSpPr>
        <p:spPr bwMode="auto">
          <a:xfrm>
            <a:off x="1979613" y="5300663"/>
            <a:ext cx="89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Quién</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19" name="18 CuadroTexto">
            <a:extLst>
              <a:ext uri="{FF2B5EF4-FFF2-40B4-BE49-F238E27FC236}">
                <a16:creationId xmlns:a16="http://schemas.microsoft.com/office/drawing/2014/main" id="{5FF67032-05B6-38A2-3D42-C8ADD0261CCA}"/>
              </a:ext>
            </a:extLst>
          </p:cNvPr>
          <p:cNvSpPr txBox="1">
            <a:spLocks noChangeArrowheads="1"/>
          </p:cNvSpPr>
          <p:nvPr/>
        </p:nvSpPr>
        <p:spPr bwMode="auto">
          <a:xfrm>
            <a:off x="1619250" y="2781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Cuántas</a:t>
            </a:r>
            <a:endParaRPr kumimoji="0" lang="es-ES" altLang="en-US" sz="18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endParaRPr>
          </a:p>
        </p:txBody>
      </p:sp>
      <p:sp>
        <p:nvSpPr>
          <p:cNvPr id="20" name="19 Rectángulo">
            <a:extLst>
              <a:ext uri="{FF2B5EF4-FFF2-40B4-BE49-F238E27FC236}">
                <a16:creationId xmlns:a16="http://schemas.microsoft.com/office/drawing/2014/main" id="{E0688FD5-20C8-37F3-5652-CD531F8D7B31}"/>
              </a:ext>
            </a:extLst>
          </p:cNvPr>
          <p:cNvSpPr>
            <a:spLocks noChangeArrowheads="1"/>
          </p:cNvSpPr>
          <p:nvPr/>
        </p:nvSpPr>
        <p:spPr bwMode="auto">
          <a:xfrm>
            <a:off x="1547813" y="4508500"/>
            <a:ext cx="99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2000" b="0" i="0" u="none" strike="noStrike" kern="1200" cap="none" spc="0" normalizeH="0" baseline="0" noProof="0">
                <a:ln>
                  <a:noFill/>
                </a:ln>
                <a:solidFill>
                  <a:srgbClr val="FF0000"/>
                </a:solidFill>
                <a:effectLst/>
                <a:uLnTx/>
                <a:uFillTx/>
                <a:latin typeface="Comic Sans MS" panose="030F0702030302020204" pitchFamily="66" charset="0"/>
                <a:ea typeface="+mn-ea"/>
                <a:cs typeface="Arial" panose="020B0604020202020204" pitchFamily="34" charset="0"/>
              </a:rPr>
              <a:t>Cuánto</a:t>
            </a:r>
            <a:endParaRPr kumimoji="0" lang="es-ES" altLang="en-US" sz="18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endParaRPr>
          </a:p>
        </p:txBody>
      </p:sp>
      <p:sp>
        <p:nvSpPr>
          <p:cNvPr id="22" name="21 Rectángulo">
            <a:extLst>
              <a:ext uri="{FF2B5EF4-FFF2-40B4-BE49-F238E27FC236}">
                <a16:creationId xmlns:a16="http://schemas.microsoft.com/office/drawing/2014/main" id="{BAB9BC23-5FCA-71E6-FEA8-B8F8B0614E6D}"/>
              </a:ext>
            </a:extLst>
          </p:cNvPr>
          <p:cNvSpPr/>
          <p:nvPr/>
        </p:nvSpPr>
        <p:spPr>
          <a:xfrm>
            <a:off x="5795963" y="3500438"/>
            <a:ext cx="3097212" cy="1800225"/>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omic Sans MS" pitchFamily="66" charset="0"/>
                <a:ea typeface="+mn-ea"/>
                <a:cs typeface="+mn-cs"/>
              </a:rPr>
              <a:t>Practica las preguntas con tu compañero</a:t>
            </a:r>
          </a:p>
        </p:txBody>
      </p:sp>
      <p:pic>
        <p:nvPicPr>
          <p:cNvPr id="23" name="Picture 3">
            <a:extLst>
              <a:ext uri="{FF2B5EF4-FFF2-40B4-BE49-F238E27FC236}">
                <a16:creationId xmlns:a16="http://schemas.microsoft.com/office/drawing/2014/main" id="{12EAC1FD-4635-19BC-08CD-AD5E525B0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7921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Resultado de imagen de hablar&quot;">
            <a:extLst>
              <a:ext uri="{FF2B5EF4-FFF2-40B4-BE49-F238E27FC236}">
                <a16:creationId xmlns:a16="http://schemas.microsoft.com/office/drawing/2014/main" id="{5582014D-D489-FFBE-97AD-2D64BA1A3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229225"/>
            <a:ext cx="13922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1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4" presetClass="entr" presetSubtype="1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randombar(horizontal)">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4" presetClass="entr" presetSubtype="1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randombar(horizontal)">
                                      <p:cBhvr>
                                        <p:cTn id="76" dur="500"/>
                                        <p:tgtEl>
                                          <p:spTgt spid="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4" presetClass="entr" presetSubtype="1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randombar(horizontal)">
                                      <p:cBhvr>
                                        <p:cTn id="81" dur="500"/>
                                        <p:tgtEl>
                                          <p:spTgt spid="1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4" presetClass="entr" presetSubtype="1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randombar(horizontal)">
                                      <p:cBhvr>
                                        <p:cTn id="86" dur="500"/>
                                        <p:tgtEl>
                                          <p:spTgt spid="22"/>
                                        </p:tgtEl>
                                      </p:cBhvr>
                                    </p:animEffect>
                                  </p:childTnLst>
                                </p:cTn>
                              </p:par>
                              <p:par>
                                <p:cTn id="87" presetID="14" presetClass="entr" presetSubtype="1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randombar(horizontal)">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10" grpId="0"/>
      <p:bldP spid="11" grpId="0"/>
      <p:bldP spid="12" grpId="0"/>
      <p:bldP spid="14" grpId="0"/>
      <p:bldP spid="15" grpId="0"/>
      <p:bldP spid="16" grpId="0"/>
      <p:bldP spid="17" grpId="0"/>
      <p:bldP spid="18" grpId="0"/>
      <p:bldP spid="19" grpId="0"/>
      <p:bldP spid="20"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23B5E9-BE1E-31D5-9E8E-F3E2066DBA3B}"/>
              </a:ext>
            </a:extLst>
          </p:cNvPr>
          <p:cNvSpPr txBox="1"/>
          <p:nvPr/>
        </p:nvSpPr>
        <p:spPr>
          <a:xfrm>
            <a:off x="467544" y="2132856"/>
            <a:ext cx="7560840" cy="4401205"/>
          </a:xfrm>
          <a:prstGeom prst="rect">
            <a:avLst/>
          </a:prstGeom>
          <a:noFill/>
        </p:spPr>
        <p:txBody>
          <a:bodyPr wrap="square" rtlCol="0">
            <a:spAutoFit/>
          </a:bodyPr>
          <a:lstStyle/>
          <a:p>
            <a:pPr algn="ctr"/>
            <a:r>
              <a:rPr lang="en-GB" sz="4000" dirty="0">
                <a:latin typeface="Bradley Hand ITC" panose="03070402050302030203" pitchFamily="66" charset="0"/>
              </a:rPr>
              <a:t>As a learner with CALAT you will need to complete </a:t>
            </a:r>
            <a:r>
              <a:rPr lang="en-GB" sz="4000" b="1" dirty="0">
                <a:effectLst>
                  <a:outerShdw blurRad="38100" dist="38100" dir="2700000" algn="tl">
                    <a:srgbClr val="000000">
                      <a:alpha val="43137"/>
                    </a:srgbClr>
                  </a:outerShdw>
                </a:effectLst>
                <a:latin typeface="Bradley Hand ITC" panose="03070402050302030203" pitchFamily="66" charset="0"/>
              </a:rPr>
              <a:t>successfully</a:t>
            </a:r>
            <a:r>
              <a:rPr lang="en-GB" sz="4000" dirty="0">
                <a:latin typeface="Bradley Hand ITC" panose="03070402050302030203" pitchFamily="66" charset="0"/>
              </a:rPr>
              <a:t> three </a:t>
            </a:r>
            <a:r>
              <a:rPr lang="en-GB" sz="4000" b="1" dirty="0">
                <a:effectLst>
                  <a:outerShdw blurRad="38100" dist="38100" dir="2700000" algn="tl">
                    <a:srgbClr val="000000">
                      <a:alpha val="43137"/>
                    </a:srgbClr>
                  </a:outerShdw>
                </a:effectLst>
                <a:latin typeface="Bradley Hand ITC" panose="03070402050302030203" pitchFamily="66" charset="0"/>
              </a:rPr>
              <a:t>assessments</a:t>
            </a:r>
            <a:r>
              <a:rPr lang="en-GB" sz="4000" dirty="0">
                <a:latin typeface="Bradley Hand ITC" panose="03070402050302030203" pitchFamily="66" charset="0"/>
              </a:rPr>
              <a:t>. </a:t>
            </a:r>
          </a:p>
          <a:p>
            <a:pPr algn="ctr"/>
            <a:endParaRPr lang="en-GB" sz="4000" dirty="0">
              <a:latin typeface="Bradley Hand ITC" panose="03070402050302030203" pitchFamily="66" charset="0"/>
            </a:endParaRPr>
          </a:p>
          <a:p>
            <a:pPr algn="ctr"/>
            <a:r>
              <a:rPr lang="en-GB" sz="4000" dirty="0">
                <a:latin typeface="Bradley Hand ITC" panose="03070402050302030203" pitchFamily="66" charset="0"/>
              </a:rPr>
              <a:t>This is </a:t>
            </a:r>
            <a:r>
              <a:rPr lang="en-GB" sz="4000" b="1" dirty="0">
                <a:effectLst>
                  <a:outerShdw blurRad="38100" dist="38100" dir="2700000" algn="tl">
                    <a:srgbClr val="000000">
                      <a:alpha val="43137"/>
                    </a:srgbClr>
                  </a:outerShdw>
                </a:effectLst>
                <a:latin typeface="Bradley Hand ITC" panose="03070402050302030203" pitchFamily="66" charset="0"/>
              </a:rPr>
              <a:t>important</a:t>
            </a:r>
            <a:r>
              <a:rPr lang="en-GB" sz="4000" dirty="0">
                <a:latin typeface="Bradley Hand ITC" panose="03070402050302030203" pitchFamily="66" charset="0"/>
              </a:rPr>
              <a:t> because this is a subsidised course funded by the government.</a:t>
            </a:r>
          </a:p>
        </p:txBody>
      </p:sp>
      <p:pic>
        <p:nvPicPr>
          <p:cNvPr id="6" name="Picture 5" descr="A picture containing text&#10;&#10;Description automatically generated">
            <a:extLst>
              <a:ext uri="{FF2B5EF4-FFF2-40B4-BE49-F238E27FC236}">
                <a16:creationId xmlns:a16="http://schemas.microsoft.com/office/drawing/2014/main" id="{02E44055-0B7E-F3F7-E7FA-86424BDD0E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92280" y="476672"/>
            <a:ext cx="1469409" cy="1271957"/>
          </a:xfrm>
          <a:prstGeom prst="rect">
            <a:avLst/>
          </a:prstGeom>
        </p:spPr>
      </p:pic>
    </p:spTree>
    <p:extLst>
      <p:ext uri="{BB962C8B-B14F-4D97-AF65-F5344CB8AC3E}">
        <p14:creationId xmlns:p14="http://schemas.microsoft.com/office/powerpoint/2010/main" val="394667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C2CF1A1-EEC9-2374-735C-ADB0673775F3}"/>
              </a:ext>
            </a:extLst>
          </p:cNvPr>
          <p:cNvSpPr>
            <a:spLocks noGrp="1"/>
          </p:cNvSpPr>
          <p:nvPr>
            <p:ph type="ctrTitle"/>
          </p:nvPr>
        </p:nvSpPr>
        <p:spPr>
          <a:xfrm>
            <a:off x="111125" y="75406"/>
            <a:ext cx="8748712" cy="2376488"/>
          </a:xfrm>
        </p:spPr>
        <p:txBody>
          <a:bodyPr/>
          <a:lstStyle/>
          <a:p>
            <a:r>
              <a:rPr lang="en-GB" altLang="en-US" i="1" dirty="0" err="1">
                <a:latin typeface="Comic Sans MS" panose="030F0702030302020204" pitchFamily="66" charset="0"/>
              </a:rPr>
              <a:t>Pronunciación</a:t>
            </a:r>
            <a:br>
              <a:rPr lang="en-GB" altLang="en-US" i="1" dirty="0">
                <a:latin typeface="Comic Sans MS" panose="030F0702030302020204" pitchFamily="66" charset="0"/>
              </a:rPr>
            </a:br>
            <a:r>
              <a:rPr lang="en-GB" altLang="en-US" sz="8000" i="1" dirty="0">
                <a:latin typeface="Comic Sans MS" panose="030F0702030302020204" pitchFamily="66" charset="0"/>
              </a:rPr>
              <a:t>g</a:t>
            </a:r>
            <a:endParaRPr lang="en-US" altLang="en-US" dirty="0">
              <a:latin typeface="Comic Sans MS" panose="030F0702030302020204" pitchFamily="66" charset="0"/>
            </a:endParaRPr>
          </a:p>
        </p:txBody>
      </p:sp>
      <p:sp>
        <p:nvSpPr>
          <p:cNvPr id="3" name="TextBox 2">
            <a:extLst>
              <a:ext uri="{FF2B5EF4-FFF2-40B4-BE49-F238E27FC236}">
                <a16:creationId xmlns:a16="http://schemas.microsoft.com/office/drawing/2014/main" id="{14359624-0359-FF6B-EB43-5B816269E3E1}"/>
              </a:ext>
            </a:extLst>
          </p:cNvPr>
          <p:cNvSpPr txBox="1">
            <a:spLocks noChangeArrowheads="1"/>
          </p:cNvSpPr>
          <p:nvPr/>
        </p:nvSpPr>
        <p:spPr bwMode="auto">
          <a:xfrm>
            <a:off x="814696" y="2160191"/>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GB" altLang="en-US" sz="7200" b="1" dirty="0">
                <a:solidFill>
                  <a:srgbClr val="006600"/>
                </a:solidFill>
              </a:rPr>
              <a:t>ga  -  go -  </a:t>
            </a:r>
            <a:r>
              <a:rPr lang="en-GB" altLang="en-US" sz="7200" b="1" dirty="0" err="1">
                <a:solidFill>
                  <a:srgbClr val="006600"/>
                </a:solidFill>
              </a:rPr>
              <a:t>gu</a:t>
            </a:r>
            <a:endParaRPr lang="en-US" altLang="en-US" sz="7200" b="1" dirty="0">
              <a:solidFill>
                <a:srgbClr val="006600"/>
              </a:solidFill>
            </a:endParaRPr>
          </a:p>
        </p:txBody>
      </p:sp>
      <p:sp>
        <p:nvSpPr>
          <p:cNvPr id="4" name="TextBox 3">
            <a:extLst>
              <a:ext uri="{FF2B5EF4-FFF2-40B4-BE49-F238E27FC236}">
                <a16:creationId xmlns:a16="http://schemas.microsoft.com/office/drawing/2014/main" id="{65323427-771D-781F-6713-11084EFE80C5}"/>
              </a:ext>
            </a:extLst>
          </p:cNvPr>
          <p:cNvSpPr txBox="1">
            <a:spLocks noChangeArrowheads="1"/>
          </p:cNvSpPr>
          <p:nvPr/>
        </p:nvSpPr>
        <p:spPr bwMode="auto">
          <a:xfrm>
            <a:off x="1331913" y="3455988"/>
            <a:ext cx="64801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GB" altLang="en-US" sz="7200"/>
              <a:t>     </a:t>
            </a:r>
            <a:r>
              <a:rPr lang="en-GB" altLang="en-US" sz="8000" b="1">
                <a:solidFill>
                  <a:srgbClr val="C00000"/>
                </a:solidFill>
              </a:rPr>
              <a:t>ge -  gi</a:t>
            </a:r>
            <a:endParaRPr lang="en-US" altLang="en-US" sz="8000" b="1">
              <a:solidFill>
                <a:srgbClr val="C00000"/>
              </a:solidFill>
            </a:endParaRPr>
          </a:p>
        </p:txBody>
      </p:sp>
      <p:sp>
        <p:nvSpPr>
          <p:cNvPr id="5" name="Rectangle 4">
            <a:extLst>
              <a:ext uri="{FF2B5EF4-FFF2-40B4-BE49-F238E27FC236}">
                <a16:creationId xmlns:a16="http://schemas.microsoft.com/office/drawing/2014/main" id="{BCCBB545-F718-C4FF-8E6B-DCF23E94A985}"/>
              </a:ext>
            </a:extLst>
          </p:cNvPr>
          <p:cNvSpPr>
            <a:spLocks noChangeArrowheads="1"/>
          </p:cNvSpPr>
          <p:nvPr/>
        </p:nvSpPr>
        <p:spPr bwMode="auto">
          <a:xfrm>
            <a:off x="2740025" y="5170488"/>
            <a:ext cx="3836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GB" altLang="en-US" sz="8000" b="1">
                <a:solidFill>
                  <a:srgbClr val="002060"/>
                </a:solidFill>
              </a:rPr>
              <a:t>j</a:t>
            </a:r>
            <a:r>
              <a:rPr lang="en-GB" altLang="en-US" sz="8000" b="1">
                <a:solidFill>
                  <a:srgbClr val="C00000"/>
                </a:solidFill>
              </a:rPr>
              <a:t>e -  </a:t>
            </a:r>
            <a:r>
              <a:rPr lang="en-GB" altLang="en-US" sz="8000" b="1">
                <a:solidFill>
                  <a:srgbClr val="002060"/>
                </a:solidFill>
              </a:rPr>
              <a:t>j</a:t>
            </a:r>
            <a:r>
              <a:rPr lang="en-GB" altLang="en-US" sz="8000" b="1">
                <a:solidFill>
                  <a:srgbClr val="C00000"/>
                </a:solidFill>
              </a:rPr>
              <a:t>i</a:t>
            </a:r>
            <a:endParaRPr lang="en-US" altLang="en-US"/>
          </a:p>
        </p:txBody>
      </p:sp>
      <p:sp>
        <p:nvSpPr>
          <p:cNvPr id="6" name="Arrow: Down 5">
            <a:extLst>
              <a:ext uri="{FF2B5EF4-FFF2-40B4-BE49-F238E27FC236}">
                <a16:creationId xmlns:a16="http://schemas.microsoft.com/office/drawing/2014/main" id="{132F77E0-FAA9-4FAF-A425-E8B9C4959A71}"/>
              </a:ext>
            </a:extLst>
          </p:cNvPr>
          <p:cNvSpPr/>
          <p:nvPr/>
        </p:nvSpPr>
        <p:spPr>
          <a:xfrm>
            <a:off x="3240088" y="4778375"/>
            <a:ext cx="287337" cy="595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rrow: Down 7">
            <a:extLst>
              <a:ext uri="{FF2B5EF4-FFF2-40B4-BE49-F238E27FC236}">
                <a16:creationId xmlns:a16="http://schemas.microsoft.com/office/drawing/2014/main" id="{864F2E84-18BD-4BE9-8E2D-4C42DFFFCAD4}"/>
              </a:ext>
            </a:extLst>
          </p:cNvPr>
          <p:cNvSpPr/>
          <p:nvPr/>
        </p:nvSpPr>
        <p:spPr>
          <a:xfrm>
            <a:off x="6011863" y="4768850"/>
            <a:ext cx="288925" cy="595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 Brace 6">
            <a:extLst>
              <a:ext uri="{FF2B5EF4-FFF2-40B4-BE49-F238E27FC236}">
                <a16:creationId xmlns:a16="http://schemas.microsoft.com/office/drawing/2014/main" id="{96D5B8AD-066D-4CFA-8F83-00609E9E23B3}"/>
              </a:ext>
            </a:extLst>
          </p:cNvPr>
          <p:cNvSpPr/>
          <p:nvPr/>
        </p:nvSpPr>
        <p:spPr>
          <a:xfrm>
            <a:off x="1908175" y="4005263"/>
            <a:ext cx="431800" cy="2489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25" name="TextBox 8">
            <a:extLst>
              <a:ext uri="{FF2B5EF4-FFF2-40B4-BE49-F238E27FC236}">
                <a16:creationId xmlns:a16="http://schemas.microsoft.com/office/drawing/2014/main" id="{7A3774EA-ADC9-1B3B-66B7-C7912C619DA7}"/>
              </a:ext>
            </a:extLst>
          </p:cNvPr>
          <p:cNvSpPr txBox="1">
            <a:spLocks noChangeArrowheads="1"/>
          </p:cNvSpPr>
          <p:nvPr/>
        </p:nvSpPr>
        <p:spPr bwMode="auto">
          <a:xfrm>
            <a:off x="111125" y="4941888"/>
            <a:ext cx="15192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GB" altLang="en-US"/>
              <a:t>Ge &amp; Je</a:t>
            </a:r>
          </a:p>
          <a:p>
            <a:r>
              <a:rPr lang="en-GB" altLang="en-US"/>
              <a:t>have the same sound</a:t>
            </a:r>
            <a:endParaRPr lang="en-US" altLang="en-US"/>
          </a:p>
        </p:txBody>
      </p:sp>
      <p:sp>
        <p:nvSpPr>
          <p:cNvPr id="10" name="Right Brace 9">
            <a:extLst>
              <a:ext uri="{FF2B5EF4-FFF2-40B4-BE49-F238E27FC236}">
                <a16:creationId xmlns:a16="http://schemas.microsoft.com/office/drawing/2014/main" id="{473A4D8C-C28C-4F29-8608-6321B4FEE7CB}"/>
              </a:ext>
            </a:extLst>
          </p:cNvPr>
          <p:cNvSpPr/>
          <p:nvPr/>
        </p:nvSpPr>
        <p:spPr>
          <a:xfrm>
            <a:off x="6977063" y="3848100"/>
            <a:ext cx="431800" cy="264636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27" name="TextBox 11">
            <a:extLst>
              <a:ext uri="{FF2B5EF4-FFF2-40B4-BE49-F238E27FC236}">
                <a16:creationId xmlns:a16="http://schemas.microsoft.com/office/drawing/2014/main" id="{3C49FC77-0F29-DCCB-4001-297FC61F2142}"/>
              </a:ext>
            </a:extLst>
          </p:cNvPr>
          <p:cNvSpPr txBox="1">
            <a:spLocks noChangeArrowheads="1"/>
          </p:cNvSpPr>
          <p:nvPr/>
        </p:nvSpPr>
        <p:spPr bwMode="auto">
          <a:xfrm>
            <a:off x="7624763" y="4806950"/>
            <a:ext cx="1408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en-GB" altLang="en-US"/>
              <a:t>Gi &amp; Ji </a:t>
            </a:r>
          </a:p>
          <a:p>
            <a:r>
              <a:rPr lang="en-GB" altLang="en-US"/>
              <a:t>Have the same sound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6E52E308-4707-136C-0A8A-C4416DAD0528}"/>
              </a:ext>
            </a:extLst>
          </p:cNvPr>
          <p:cNvSpPr>
            <a:spLocks noGrp="1" noChangeArrowheads="1"/>
          </p:cNvSpPr>
          <p:nvPr>
            <p:ph type="title"/>
          </p:nvPr>
        </p:nvSpPr>
        <p:spPr>
          <a:xfrm>
            <a:off x="6034088" y="88900"/>
            <a:ext cx="3106737" cy="592138"/>
          </a:xfrm>
        </p:spPr>
        <p:txBody>
          <a:bodyPr/>
          <a:lstStyle/>
          <a:p>
            <a:pPr eaLnBrk="1" hangingPunct="1"/>
            <a:r>
              <a:rPr lang="en-GB" altLang="en-US" sz="3200">
                <a:latin typeface="Comic Sans MS" panose="030F0702030302020204" pitchFamily="66" charset="0"/>
              </a:rPr>
              <a:t>Verbs’ ending</a:t>
            </a:r>
          </a:p>
        </p:txBody>
      </p:sp>
      <p:sp>
        <p:nvSpPr>
          <p:cNvPr id="29699" name="Text Box 7">
            <a:extLst>
              <a:ext uri="{FF2B5EF4-FFF2-40B4-BE49-F238E27FC236}">
                <a16:creationId xmlns:a16="http://schemas.microsoft.com/office/drawing/2014/main" id="{BB153333-27E9-9E12-D098-5759A389CE15}"/>
              </a:ext>
            </a:extLst>
          </p:cNvPr>
          <p:cNvSpPr txBox="1">
            <a:spLocks noChangeArrowheads="1"/>
          </p:cNvSpPr>
          <p:nvPr/>
        </p:nvSpPr>
        <p:spPr bwMode="auto">
          <a:xfrm>
            <a:off x="8216900" y="1844675"/>
            <a:ext cx="45878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endParaRPr lang="en-US" altLang="en-US">
              <a:solidFill>
                <a:srgbClr val="EAEAEA"/>
              </a:solidFill>
              <a:latin typeface="Tahoma" panose="020B0604030504040204" pitchFamily="34" charset="0"/>
            </a:endParaRPr>
          </a:p>
        </p:txBody>
      </p:sp>
      <p:sp>
        <p:nvSpPr>
          <p:cNvPr id="14" name="Text Box 10">
            <a:extLst>
              <a:ext uri="{FF2B5EF4-FFF2-40B4-BE49-F238E27FC236}">
                <a16:creationId xmlns:a16="http://schemas.microsoft.com/office/drawing/2014/main" id="{E2F0BA67-5576-450D-067B-FDDD31FFC1E2}"/>
              </a:ext>
            </a:extLst>
          </p:cNvPr>
          <p:cNvSpPr txBox="1">
            <a:spLocks noChangeArrowheads="1"/>
          </p:cNvSpPr>
          <p:nvPr/>
        </p:nvSpPr>
        <p:spPr bwMode="auto">
          <a:xfrm>
            <a:off x="6332538" y="692150"/>
            <a:ext cx="2808287" cy="5940425"/>
          </a:xfrm>
          <a:prstGeom prst="rect">
            <a:avLst/>
          </a:prstGeom>
          <a:noFill/>
          <a:ln>
            <a:noFill/>
          </a:ln>
          <a:effectLst/>
        </p:spPr>
        <p:txBody>
          <a:bodyPr>
            <a:spAutoFit/>
          </a:bodyPr>
          <a:lstStyle/>
          <a:p>
            <a:pPr eaLnBrk="1" hangingPunct="1">
              <a:spcBef>
                <a:spcPct val="50000"/>
              </a:spcBef>
              <a:defRPr/>
            </a:pPr>
            <a:r>
              <a:rPr lang="en-GB" altLang="en-US" sz="4000" dirty="0">
                <a:solidFill>
                  <a:srgbClr val="EAEAEA"/>
                </a:solidFill>
                <a:effectLst>
                  <a:outerShdw blurRad="38100" dist="38100" dir="2700000" algn="tl">
                    <a:srgbClr val="000000"/>
                  </a:outerShdw>
                </a:effectLst>
                <a:latin typeface="Tahoma" pitchFamily="34" charset="0"/>
                <a:cs typeface="Arial" charset="0"/>
              </a:rPr>
              <a:t>      </a:t>
            </a:r>
            <a:r>
              <a:rPr lang="en-GB" altLang="en-US" sz="4000" dirty="0">
                <a:solidFill>
                  <a:prstClr val="black"/>
                </a:solidFill>
                <a:cs typeface="Arial" charset="0"/>
              </a:rPr>
              <a:t>…</a:t>
            </a:r>
            <a:r>
              <a:rPr lang="en-GB" altLang="en-US" sz="4000" b="1" dirty="0">
                <a:solidFill>
                  <a:srgbClr val="002060"/>
                </a:solidFill>
                <a:effectLst>
                  <a:outerShdw blurRad="38100" dist="38100" dir="2700000" algn="tl">
                    <a:srgbClr val="000000"/>
                  </a:outerShdw>
                </a:effectLst>
                <a:cs typeface="Arial" charset="0"/>
              </a:rPr>
              <a:t>a</a:t>
            </a:r>
            <a:r>
              <a:rPr lang="en-GB" altLang="en-US" sz="4000" b="1" dirty="0">
                <a:solidFill>
                  <a:prstClr val="black"/>
                </a:solidFill>
                <a:effectLst>
                  <a:outerShdw blurRad="38100" dist="38100" dir="2700000" algn="tl">
                    <a:srgbClr val="000000"/>
                  </a:outerShdw>
                </a:effectLst>
                <a:cs typeface="Arial" charset="0"/>
              </a:rPr>
              <a:t>r</a:t>
            </a:r>
          </a:p>
          <a:p>
            <a:pPr eaLnBrk="1" hangingPunct="1">
              <a:spcBef>
                <a:spcPct val="50000"/>
              </a:spcBef>
              <a:defRPr/>
            </a:pPr>
            <a:r>
              <a:rPr lang="en-GB" altLang="en-US" sz="4000" dirty="0">
                <a:solidFill>
                  <a:prstClr val="black"/>
                </a:solidFill>
                <a:effectLst>
                  <a:outerShdw blurRad="38100" dist="38100" dir="2700000" algn="tl">
                    <a:srgbClr val="000000"/>
                  </a:outerShdw>
                </a:effectLst>
                <a:cs typeface="Arial" charset="0"/>
              </a:rPr>
              <a:t>      …  </a:t>
            </a:r>
            <a:r>
              <a:rPr lang="en-GB" altLang="en-US" sz="4000" dirty="0">
                <a:solidFill>
                  <a:prstClr val="black"/>
                </a:solidFill>
                <a:cs typeface="Arial" charset="0"/>
              </a:rPr>
              <a:t>o</a:t>
            </a:r>
          </a:p>
          <a:p>
            <a:pPr eaLnBrk="1" hangingPunct="1">
              <a:defRPr/>
            </a:pPr>
            <a:r>
              <a:rPr lang="en-GB" altLang="en-US" sz="4000" dirty="0">
                <a:solidFill>
                  <a:prstClr val="black"/>
                </a:solidFill>
                <a:cs typeface="Arial" charset="0"/>
              </a:rPr>
              <a:t>      …  </a:t>
            </a:r>
            <a:r>
              <a:rPr lang="en-GB" altLang="en-US" sz="4000" b="1" dirty="0">
                <a:solidFill>
                  <a:srgbClr val="002060"/>
                </a:solidFill>
                <a:cs typeface="Arial" charset="0"/>
              </a:rPr>
              <a:t>a</a:t>
            </a:r>
            <a:r>
              <a:rPr lang="en-GB" altLang="en-US" sz="4000" dirty="0">
                <a:solidFill>
                  <a:prstClr val="black"/>
                </a:solidFill>
                <a:cs typeface="Arial" charset="0"/>
              </a:rPr>
              <a:t>s</a:t>
            </a:r>
          </a:p>
          <a:p>
            <a:pPr eaLnBrk="1" hangingPunct="1">
              <a:defRPr/>
            </a:pPr>
            <a:r>
              <a:rPr lang="en-GB" altLang="en-US" sz="4000" dirty="0">
                <a:solidFill>
                  <a:prstClr val="black"/>
                </a:solidFill>
                <a:cs typeface="Arial" charset="0"/>
              </a:rPr>
              <a:t>      …  </a:t>
            </a:r>
            <a:r>
              <a:rPr lang="en-GB" altLang="en-US" sz="4000" b="1" dirty="0">
                <a:solidFill>
                  <a:srgbClr val="002060"/>
                </a:solidFill>
                <a:cs typeface="Arial" charset="0"/>
              </a:rPr>
              <a:t>a</a:t>
            </a:r>
            <a:endParaRPr lang="en-GB" altLang="en-US" sz="4000" dirty="0">
              <a:solidFill>
                <a:prstClr val="black"/>
              </a:solidFill>
              <a:cs typeface="Arial" charset="0"/>
            </a:endParaRPr>
          </a:p>
          <a:p>
            <a:pPr eaLnBrk="1" hangingPunct="1">
              <a:defRPr/>
            </a:pPr>
            <a:endParaRPr lang="en-GB" altLang="en-US" sz="4000" dirty="0">
              <a:solidFill>
                <a:prstClr val="black"/>
              </a:solidFill>
              <a:cs typeface="Arial" charset="0"/>
            </a:endParaRPr>
          </a:p>
          <a:p>
            <a:pPr eaLnBrk="1" hangingPunct="1">
              <a:defRPr/>
            </a:pPr>
            <a:endParaRPr lang="en-GB" altLang="en-US" sz="4000" dirty="0">
              <a:solidFill>
                <a:prstClr val="black"/>
              </a:solidFill>
              <a:cs typeface="Arial" charset="0"/>
            </a:endParaRPr>
          </a:p>
          <a:p>
            <a:pPr eaLnBrk="1" hangingPunct="1">
              <a:defRPr/>
            </a:pPr>
            <a:r>
              <a:rPr lang="en-GB" altLang="en-US" sz="4000" dirty="0">
                <a:solidFill>
                  <a:prstClr val="black"/>
                </a:solidFill>
                <a:cs typeface="Arial" charset="0"/>
              </a:rPr>
              <a:t>      … </a:t>
            </a:r>
            <a:r>
              <a:rPr lang="en-GB" altLang="en-US" sz="4000" b="1" dirty="0">
                <a:solidFill>
                  <a:srgbClr val="002060"/>
                </a:solidFill>
                <a:cs typeface="Arial" charset="0"/>
              </a:rPr>
              <a:t>a</a:t>
            </a:r>
            <a:r>
              <a:rPr lang="en-GB" altLang="en-US" sz="4000" dirty="0" err="1">
                <a:solidFill>
                  <a:prstClr val="black"/>
                </a:solidFill>
                <a:cs typeface="Arial" charset="0"/>
              </a:rPr>
              <a:t>mos</a:t>
            </a:r>
            <a:endParaRPr lang="en-GB" altLang="en-US" sz="4000" dirty="0">
              <a:solidFill>
                <a:prstClr val="black"/>
              </a:solidFill>
              <a:cs typeface="Arial" charset="0"/>
            </a:endParaRPr>
          </a:p>
          <a:p>
            <a:pPr eaLnBrk="1" hangingPunct="1">
              <a:defRPr/>
            </a:pPr>
            <a:r>
              <a:rPr lang="en-GB" altLang="en-US" sz="4000" dirty="0">
                <a:solidFill>
                  <a:prstClr val="black"/>
                </a:solidFill>
                <a:cs typeface="Arial" charset="0"/>
              </a:rPr>
              <a:t>      … </a:t>
            </a:r>
            <a:r>
              <a:rPr lang="en-GB" altLang="en-US" sz="4000" b="1" dirty="0">
                <a:solidFill>
                  <a:srgbClr val="002060"/>
                </a:solidFill>
                <a:cs typeface="Arial" charset="0"/>
              </a:rPr>
              <a:t>á</a:t>
            </a:r>
            <a:r>
              <a:rPr lang="en-GB" altLang="en-US" sz="4000" b="1" dirty="0">
                <a:solidFill>
                  <a:srgbClr val="C00000"/>
                </a:solidFill>
                <a:cs typeface="Arial" charset="0"/>
              </a:rPr>
              <a:t>i</a:t>
            </a:r>
            <a:r>
              <a:rPr lang="en-GB" altLang="en-US" sz="4000" dirty="0">
                <a:solidFill>
                  <a:prstClr val="black"/>
                </a:solidFill>
                <a:cs typeface="Arial" charset="0"/>
              </a:rPr>
              <a:t>s</a:t>
            </a:r>
          </a:p>
          <a:p>
            <a:pPr eaLnBrk="1" hangingPunct="1">
              <a:defRPr/>
            </a:pPr>
            <a:r>
              <a:rPr lang="en-GB" altLang="en-US" sz="4000" dirty="0">
                <a:solidFill>
                  <a:prstClr val="black"/>
                </a:solidFill>
                <a:cs typeface="Arial" charset="0"/>
              </a:rPr>
              <a:t>      … </a:t>
            </a:r>
            <a:r>
              <a:rPr lang="en-GB" altLang="en-US" sz="4000" b="1" dirty="0">
                <a:solidFill>
                  <a:srgbClr val="002060"/>
                </a:solidFill>
                <a:cs typeface="Arial" charset="0"/>
              </a:rPr>
              <a:t>a</a:t>
            </a:r>
            <a:r>
              <a:rPr lang="en-GB" altLang="en-US" sz="4000" dirty="0">
                <a:solidFill>
                  <a:prstClr val="black"/>
                </a:solidFill>
                <a:cs typeface="Arial" charset="0"/>
              </a:rPr>
              <a:t>n</a:t>
            </a:r>
          </a:p>
        </p:txBody>
      </p:sp>
      <p:sp>
        <p:nvSpPr>
          <p:cNvPr id="7" name="TextBox 6">
            <a:extLst>
              <a:ext uri="{FF2B5EF4-FFF2-40B4-BE49-F238E27FC236}">
                <a16:creationId xmlns:a16="http://schemas.microsoft.com/office/drawing/2014/main" id="{A047AE05-7696-F959-EA1A-DD054AB28960}"/>
              </a:ext>
            </a:extLst>
          </p:cNvPr>
          <p:cNvSpPr txBox="1">
            <a:spLocks noChangeArrowheads="1"/>
          </p:cNvSpPr>
          <p:nvPr/>
        </p:nvSpPr>
        <p:spPr bwMode="auto">
          <a:xfrm>
            <a:off x="241300" y="1497013"/>
            <a:ext cx="71151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GB" altLang="en-US" sz="4000"/>
              <a:t>Yo  </a:t>
            </a:r>
            <a:r>
              <a:rPr lang="en-GB" altLang="en-US"/>
              <a:t>=</a:t>
            </a:r>
            <a:r>
              <a:rPr lang="en-GB" altLang="en-US" sz="4000"/>
              <a:t> </a:t>
            </a:r>
            <a:r>
              <a:rPr lang="en-GB" altLang="en-US"/>
              <a:t>I</a:t>
            </a:r>
          </a:p>
          <a:p>
            <a:pPr eaLnBrk="1" hangingPunct="1"/>
            <a:r>
              <a:rPr lang="en-GB" altLang="en-US" sz="4000"/>
              <a:t>Tú  </a:t>
            </a:r>
            <a:r>
              <a:rPr lang="en-GB" altLang="en-US"/>
              <a:t>=</a:t>
            </a:r>
            <a:r>
              <a:rPr lang="en-GB" altLang="en-US" sz="4000"/>
              <a:t> </a:t>
            </a:r>
            <a:r>
              <a:rPr lang="en-GB" altLang="en-US" sz="1600"/>
              <a:t>You (informal)</a:t>
            </a:r>
          </a:p>
          <a:p>
            <a:pPr eaLnBrk="1" hangingPunct="1"/>
            <a:r>
              <a:rPr lang="en-GB" altLang="en-US" sz="4000">
                <a:solidFill>
                  <a:srgbClr val="002060"/>
                </a:solidFill>
              </a:rPr>
              <a:t>Él</a:t>
            </a:r>
            <a:r>
              <a:rPr lang="en-GB" altLang="en-US" sz="4000"/>
              <a:t>/</a:t>
            </a:r>
            <a:r>
              <a:rPr lang="en-GB" altLang="en-US" sz="4000">
                <a:solidFill>
                  <a:srgbClr val="FF0066"/>
                </a:solidFill>
              </a:rPr>
              <a:t>ella</a:t>
            </a:r>
            <a:r>
              <a:rPr lang="en-GB" altLang="en-US" sz="4000"/>
              <a:t>/usted </a:t>
            </a:r>
            <a:r>
              <a:rPr lang="en-GB" altLang="en-US"/>
              <a:t>= </a:t>
            </a:r>
            <a:r>
              <a:rPr lang="en-GB" altLang="en-US">
                <a:solidFill>
                  <a:srgbClr val="002060"/>
                </a:solidFill>
              </a:rPr>
              <a:t>He</a:t>
            </a:r>
            <a:r>
              <a:rPr lang="en-GB" altLang="en-US"/>
              <a:t>/</a:t>
            </a:r>
            <a:r>
              <a:rPr lang="en-GB" altLang="en-US">
                <a:solidFill>
                  <a:srgbClr val="FF0066"/>
                </a:solidFill>
              </a:rPr>
              <a:t>she</a:t>
            </a:r>
            <a:r>
              <a:rPr lang="en-GB" altLang="en-US"/>
              <a:t>/you(formal)</a:t>
            </a:r>
          </a:p>
          <a:p>
            <a:pPr eaLnBrk="1" hangingPunct="1"/>
            <a:endParaRPr lang="en-GB" altLang="en-US" sz="4000"/>
          </a:p>
          <a:p>
            <a:pPr eaLnBrk="1" hangingPunct="1"/>
            <a:endParaRPr lang="en-GB" altLang="en-US" sz="4000"/>
          </a:p>
          <a:p>
            <a:pPr eaLnBrk="1" hangingPunct="1"/>
            <a:r>
              <a:rPr lang="en-GB" altLang="en-US" sz="4000"/>
              <a:t>Nosotros/</a:t>
            </a:r>
            <a:r>
              <a:rPr lang="en-GB" altLang="en-US" sz="4000">
                <a:solidFill>
                  <a:srgbClr val="FF0066"/>
                </a:solidFill>
              </a:rPr>
              <a:t>nosotras </a:t>
            </a:r>
            <a:r>
              <a:rPr lang="en-GB" altLang="en-US"/>
              <a:t>= We</a:t>
            </a:r>
            <a:endParaRPr lang="en-GB" altLang="en-US" sz="4000">
              <a:solidFill>
                <a:srgbClr val="FF0066"/>
              </a:solidFill>
            </a:endParaRPr>
          </a:p>
          <a:p>
            <a:pPr eaLnBrk="1" hangingPunct="1"/>
            <a:r>
              <a:rPr lang="en-GB" altLang="en-US" sz="4000"/>
              <a:t>Vosotros/</a:t>
            </a:r>
            <a:r>
              <a:rPr lang="en-GB" altLang="en-US" sz="4000">
                <a:solidFill>
                  <a:srgbClr val="FF0066"/>
                </a:solidFill>
              </a:rPr>
              <a:t>vosotras </a:t>
            </a:r>
            <a:r>
              <a:rPr lang="en-GB" altLang="en-US" sz="4000"/>
              <a:t> </a:t>
            </a:r>
            <a:r>
              <a:rPr lang="en-GB" altLang="en-US" sz="1600"/>
              <a:t>= You all (informal)</a:t>
            </a:r>
            <a:endParaRPr lang="en-GB" altLang="en-US" sz="1600">
              <a:solidFill>
                <a:srgbClr val="FF0066"/>
              </a:solidFill>
            </a:endParaRPr>
          </a:p>
          <a:p>
            <a:pPr eaLnBrk="1" hangingPunct="1"/>
            <a:r>
              <a:rPr lang="en-GB" altLang="en-US" sz="4000"/>
              <a:t>Ellos/</a:t>
            </a:r>
            <a:r>
              <a:rPr lang="en-GB" altLang="en-US" sz="4000">
                <a:solidFill>
                  <a:srgbClr val="FF0066"/>
                </a:solidFill>
              </a:rPr>
              <a:t>ellas</a:t>
            </a:r>
            <a:r>
              <a:rPr lang="en-GB" altLang="en-US" sz="4000"/>
              <a:t>/ustedes </a:t>
            </a:r>
            <a:r>
              <a:rPr lang="en-GB" altLang="en-US" sz="1600"/>
              <a:t>=They/You all (formal)</a:t>
            </a:r>
          </a:p>
        </p:txBody>
      </p:sp>
      <p:sp>
        <p:nvSpPr>
          <p:cNvPr id="8" name="TextBox 7">
            <a:extLst>
              <a:ext uri="{FF2B5EF4-FFF2-40B4-BE49-F238E27FC236}">
                <a16:creationId xmlns:a16="http://schemas.microsoft.com/office/drawing/2014/main" id="{F84954CB-9A9D-7967-F4B8-028D9FB9FEA1}"/>
              </a:ext>
            </a:extLst>
          </p:cNvPr>
          <p:cNvSpPr txBox="1">
            <a:spLocks noChangeArrowheads="1"/>
          </p:cNvSpPr>
          <p:nvPr/>
        </p:nvSpPr>
        <p:spPr bwMode="auto">
          <a:xfrm>
            <a:off x="241300" y="100013"/>
            <a:ext cx="4819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GB" altLang="en-US" sz="3600"/>
              <a:t>Subject pronouns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BB6DEF-B2FB-983B-13C2-5FC47ABA7DD3}"/>
              </a:ext>
            </a:extLst>
          </p:cNvPr>
          <p:cNvSpPr txBox="1">
            <a:spLocks noChangeArrowheads="1"/>
          </p:cNvSpPr>
          <p:nvPr/>
        </p:nvSpPr>
        <p:spPr bwMode="auto">
          <a:xfrm>
            <a:off x="611188" y="1773238"/>
            <a:ext cx="79216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a:r>
              <a:rPr lang="en-GB" altLang="en-US" sz="4800" i="1">
                <a:solidFill>
                  <a:srgbClr val="663300"/>
                </a:solidFill>
              </a:rPr>
              <a:t>    V</a:t>
            </a:r>
            <a:r>
              <a:rPr lang="en-GB" altLang="en-US" sz="4800">
                <a:solidFill>
                  <a:srgbClr val="663300"/>
                </a:solidFill>
              </a:rPr>
              <a:t>erbos </a:t>
            </a:r>
          </a:p>
          <a:p>
            <a:pPr algn="ctr"/>
            <a:r>
              <a:rPr lang="en-GB" altLang="en-US" sz="4800">
                <a:solidFill>
                  <a:srgbClr val="663300"/>
                </a:solidFill>
              </a:rPr>
              <a:t>en singular y plural</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0" end="0"/>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nodeType="clickEffect">
                                  <p:stCondLst>
                                    <p:cond delay="0"/>
                                  </p:stCondLst>
                                  <p:childTnLst>
                                    <p:anim calcmode="lin" valueType="num">
                                      <p:cBhvr additive="base">
                                        <p:cTn id="2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p:tgtEl>
                                          <p:spTgt spid="3">
                                            <p:txEl>
                                              <p:pRg st="1" end="1"/>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876333B0-A76D-60E8-A013-0528992FEBB5}"/>
              </a:ext>
            </a:extLst>
          </p:cNvPr>
          <p:cNvSpPr>
            <a:spLocks noGrp="1" noChangeArrowheads="1"/>
          </p:cNvSpPr>
          <p:nvPr>
            <p:ph type="title"/>
          </p:nvPr>
        </p:nvSpPr>
        <p:spPr>
          <a:xfrm>
            <a:off x="652463" y="-107950"/>
            <a:ext cx="8229600" cy="1139825"/>
          </a:xfrm>
        </p:spPr>
        <p:txBody>
          <a:bodyPr/>
          <a:lstStyle/>
          <a:p>
            <a:pPr eaLnBrk="1" hangingPunct="1"/>
            <a:r>
              <a:rPr lang="en-GB" altLang="en-US" sz="3200">
                <a:latin typeface="Comic Sans MS" panose="030F0702030302020204" pitchFamily="66" charset="0"/>
              </a:rPr>
              <a:t>Verbs’ ending</a:t>
            </a:r>
          </a:p>
        </p:txBody>
      </p:sp>
      <p:sp>
        <p:nvSpPr>
          <p:cNvPr id="30723" name="Text Box 7">
            <a:extLst>
              <a:ext uri="{FF2B5EF4-FFF2-40B4-BE49-F238E27FC236}">
                <a16:creationId xmlns:a16="http://schemas.microsoft.com/office/drawing/2014/main" id="{BB3088D2-DE73-D9E1-42F8-CE6F2E94608A}"/>
              </a:ext>
            </a:extLst>
          </p:cNvPr>
          <p:cNvSpPr txBox="1">
            <a:spLocks noChangeArrowheads="1"/>
          </p:cNvSpPr>
          <p:nvPr/>
        </p:nvSpPr>
        <p:spPr bwMode="auto">
          <a:xfrm>
            <a:off x="8216900" y="1844675"/>
            <a:ext cx="45878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endParaRPr lang="en-US" altLang="en-US">
              <a:solidFill>
                <a:srgbClr val="EAEAEA"/>
              </a:solidFill>
              <a:latin typeface="Tahoma" panose="020B0604030504040204" pitchFamily="34" charset="0"/>
            </a:endParaRPr>
          </a:p>
        </p:txBody>
      </p:sp>
      <p:sp>
        <p:nvSpPr>
          <p:cNvPr id="2058" name="Text Box 10">
            <a:extLst>
              <a:ext uri="{FF2B5EF4-FFF2-40B4-BE49-F238E27FC236}">
                <a16:creationId xmlns:a16="http://schemas.microsoft.com/office/drawing/2014/main" id="{684A9400-792F-C7C1-1162-ACC94002D886}"/>
              </a:ext>
            </a:extLst>
          </p:cNvPr>
          <p:cNvSpPr txBox="1">
            <a:spLocks noChangeArrowheads="1"/>
          </p:cNvSpPr>
          <p:nvPr/>
        </p:nvSpPr>
        <p:spPr bwMode="auto">
          <a:xfrm>
            <a:off x="6372225" y="692150"/>
            <a:ext cx="2662238" cy="5940425"/>
          </a:xfrm>
          <a:prstGeom prst="rect">
            <a:avLst/>
          </a:prstGeom>
          <a:noFill/>
          <a:ln>
            <a:noFill/>
          </a:ln>
          <a:effectLst/>
        </p:spPr>
        <p:txBody>
          <a:bodyPr>
            <a:spAutoFit/>
          </a:bodyPr>
          <a:lstStyle/>
          <a:p>
            <a:pPr eaLnBrk="1" hangingPunct="1">
              <a:spcBef>
                <a:spcPct val="50000"/>
              </a:spcBef>
              <a:defRPr/>
            </a:pPr>
            <a:r>
              <a:rPr lang="en-GB" altLang="en-US" sz="2800" dirty="0">
                <a:solidFill>
                  <a:srgbClr val="EAEAEA"/>
                </a:solidFill>
                <a:effectLst>
                  <a:outerShdw blurRad="38100" dist="38100" dir="2700000" algn="tl">
                    <a:srgbClr val="000000"/>
                  </a:outerShdw>
                </a:effectLst>
                <a:latin typeface="Tahoma" pitchFamily="34" charset="0"/>
                <a:cs typeface="Arial" charset="0"/>
              </a:rPr>
              <a:t>          </a:t>
            </a:r>
            <a:r>
              <a:rPr lang="en-GB" altLang="en-US" sz="4000" dirty="0">
                <a:cs typeface="Arial" charset="0"/>
              </a:rPr>
              <a:t>…</a:t>
            </a:r>
            <a:r>
              <a:rPr lang="en-GB" altLang="en-US" sz="4000" b="1" dirty="0" err="1">
                <a:solidFill>
                  <a:srgbClr val="C00000"/>
                </a:solidFill>
                <a:effectLst>
                  <a:outerShdw blurRad="38100" dist="38100" dir="2700000" algn="tl">
                    <a:srgbClr val="000000"/>
                  </a:outerShdw>
                </a:effectLst>
                <a:cs typeface="Arial" charset="0"/>
              </a:rPr>
              <a:t>i</a:t>
            </a:r>
            <a:r>
              <a:rPr lang="en-GB" altLang="en-US" sz="4000" b="1" dirty="0" err="1">
                <a:effectLst>
                  <a:outerShdw blurRad="38100" dist="38100" dir="2700000" algn="tl">
                    <a:srgbClr val="000000"/>
                  </a:outerShdw>
                </a:effectLst>
                <a:cs typeface="Arial" charset="0"/>
              </a:rPr>
              <a:t>r</a:t>
            </a:r>
            <a:endParaRPr lang="en-GB" altLang="en-US" sz="4000" b="1" dirty="0">
              <a:effectLst>
                <a:outerShdw blurRad="38100" dist="38100" dir="2700000" algn="tl">
                  <a:srgbClr val="000000"/>
                </a:outerShdw>
              </a:effectLst>
              <a:cs typeface="Arial" charset="0"/>
            </a:endParaRPr>
          </a:p>
          <a:p>
            <a:pPr eaLnBrk="1" hangingPunct="1">
              <a:spcBef>
                <a:spcPct val="50000"/>
              </a:spcBef>
              <a:defRPr/>
            </a:pPr>
            <a:r>
              <a:rPr lang="en-GB" altLang="en-US" sz="4000" dirty="0">
                <a:effectLst>
                  <a:outerShdw blurRad="38100" dist="38100" dir="2700000" algn="tl">
                    <a:srgbClr val="000000"/>
                  </a:outerShdw>
                </a:effectLst>
                <a:cs typeface="Arial" charset="0"/>
              </a:rPr>
              <a:t>      </a:t>
            </a:r>
            <a:r>
              <a:rPr lang="en-GB" altLang="en-US" sz="4000" dirty="0">
                <a:cs typeface="Arial" charset="0"/>
              </a:rPr>
              <a:t>…  o</a:t>
            </a:r>
          </a:p>
          <a:p>
            <a:pPr eaLnBrk="1" hangingPunct="1">
              <a:defRPr/>
            </a:pPr>
            <a:r>
              <a:rPr lang="en-GB" altLang="en-US" sz="4000" dirty="0">
                <a:cs typeface="Arial" charset="0"/>
              </a:rPr>
              <a:t>      …  </a:t>
            </a:r>
            <a:r>
              <a:rPr lang="en-GB" altLang="en-US" sz="4000" b="1" dirty="0" err="1">
                <a:solidFill>
                  <a:srgbClr val="006600"/>
                </a:solidFill>
                <a:cs typeface="Arial" charset="0"/>
              </a:rPr>
              <a:t>e</a:t>
            </a:r>
            <a:r>
              <a:rPr lang="en-GB" altLang="en-US" sz="4000" dirty="0" err="1">
                <a:cs typeface="Arial" charset="0"/>
              </a:rPr>
              <a:t>s</a:t>
            </a:r>
            <a:endParaRPr lang="en-GB" altLang="en-US" sz="4000" dirty="0">
              <a:cs typeface="Arial" charset="0"/>
            </a:endParaRPr>
          </a:p>
          <a:p>
            <a:pPr eaLnBrk="1" hangingPunct="1">
              <a:defRPr/>
            </a:pPr>
            <a:r>
              <a:rPr lang="en-GB" altLang="en-US" sz="4000" dirty="0">
                <a:cs typeface="Arial" charset="0"/>
              </a:rPr>
              <a:t>      …  </a:t>
            </a:r>
            <a:r>
              <a:rPr lang="en-GB" altLang="en-US" sz="4000" b="1" dirty="0">
                <a:solidFill>
                  <a:srgbClr val="006600"/>
                </a:solidFill>
                <a:cs typeface="Arial" charset="0"/>
              </a:rPr>
              <a:t>e</a:t>
            </a:r>
          </a:p>
          <a:p>
            <a:pPr eaLnBrk="1" hangingPunct="1">
              <a:defRPr/>
            </a:pPr>
            <a:endParaRPr lang="en-GB" altLang="en-US" sz="4000" dirty="0">
              <a:cs typeface="Arial" charset="0"/>
            </a:endParaRPr>
          </a:p>
          <a:p>
            <a:pPr eaLnBrk="1" hangingPunct="1">
              <a:defRPr/>
            </a:pPr>
            <a:endParaRPr lang="en-GB" altLang="en-US" sz="4000" dirty="0">
              <a:cs typeface="Arial" charset="0"/>
            </a:endParaRPr>
          </a:p>
          <a:p>
            <a:pPr eaLnBrk="1" hangingPunct="1">
              <a:defRPr/>
            </a:pPr>
            <a:r>
              <a:rPr lang="en-GB" altLang="en-US" sz="4000" dirty="0">
                <a:cs typeface="Arial" charset="0"/>
              </a:rPr>
              <a:t>      … </a:t>
            </a:r>
            <a:r>
              <a:rPr lang="en-GB" altLang="en-US" sz="4000" b="1" dirty="0" err="1">
                <a:solidFill>
                  <a:srgbClr val="C00000"/>
                </a:solidFill>
                <a:cs typeface="Arial" charset="0"/>
              </a:rPr>
              <a:t>i</a:t>
            </a:r>
            <a:r>
              <a:rPr lang="en-GB" altLang="en-US" sz="4000" dirty="0" err="1">
                <a:cs typeface="Arial" charset="0"/>
              </a:rPr>
              <a:t>mos</a:t>
            </a:r>
            <a:endParaRPr lang="en-GB" altLang="en-US" sz="4000" dirty="0">
              <a:cs typeface="Arial" charset="0"/>
            </a:endParaRPr>
          </a:p>
          <a:p>
            <a:pPr eaLnBrk="1" hangingPunct="1">
              <a:defRPr/>
            </a:pPr>
            <a:r>
              <a:rPr lang="en-GB" altLang="en-US" sz="4000" dirty="0">
                <a:cs typeface="Arial" charset="0"/>
              </a:rPr>
              <a:t>      … </a:t>
            </a:r>
            <a:r>
              <a:rPr lang="en-GB" altLang="en-US" sz="4000" b="1" dirty="0" err="1">
                <a:solidFill>
                  <a:srgbClr val="C00000"/>
                </a:solidFill>
                <a:cs typeface="Arial" charset="0"/>
              </a:rPr>
              <a:t>í</a:t>
            </a:r>
            <a:r>
              <a:rPr lang="en-GB" altLang="en-US" sz="4000" dirty="0" err="1">
                <a:cs typeface="Arial" charset="0"/>
              </a:rPr>
              <a:t>s</a:t>
            </a:r>
            <a:endParaRPr lang="en-GB" altLang="en-US" sz="4000" dirty="0">
              <a:cs typeface="Arial" charset="0"/>
            </a:endParaRPr>
          </a:p>
          <a:p>
            <a:pPr eaLnBrk="1" hangingPunct="1">
              <a:defRPr/>
            </a:pPr>
            <a:r>
              <a:rPr lang="en-GB" altLang="en-US" sz="4000" dirty="0">
                <a:cs typeface="Arial" charset="0"/>
              </a:rPr>
              <a:t>      … </a:t>
            </a:r>
            <a:r>
              <a:rPr lang="en-GB" altLang="en-US" sz="4000" b="1" dirty="0" err="1">
                <a:solidFill>
                  <a:srgbClr val="006600"/>
                </a:solidFill>
                <a:cs typeface="Arial" charset="0"/>
              </a:rPr>
              <a:t>e</a:t>
            </a:r>
            <a:r>
              <a:rPr lang="en-GB" altLang="en-US" sz="4000" dirty="0" err="1">
                <a:cs typeface="Arial" charset="0"/>
              </a:rPr>
              <a:t>n</a:t>
            </a:r>
            <a:endParaRPr lang="en-GB" altLang="en-US" sz="4000" dirty="0">
              <a:cs typeface="Arial" charset="0"/>
            </a:endParaRPr>
          </a:p>
        </p:txBody>
      </p:sp>
      <p:sp>
        <p:nvSpPr>
          <p:cNvPr id="11" name="Text Box 10">
            <a:extLst>
              <a:ext uri="{FF2B5EF4-FFF2-40B4-BE49-F238E27FC236}">
                <a16:creationId xmlns:a16="http://schemas.microsoft.com/office/drawing/2014/main" id="{8A90D2A2-C46F-D953-C27B-0D55B3212BCE}"/>
              </a:ext>
            </a:extLst>
          </p:cNvPr>
          <p:cNvSpPr txBox="1">
            <a:spLocks noChangeArrowheads="1"/>
          </p:cNvSpPr>
          <p:nvPr/>
        </p:nvSpPr>
        <p:spPr bwMode="auto">
          <a:xfrm>
            <a:off x="4113213" y="719138"/>
            <a:ext cx="3063875" cy="5940425"/>
          </a:xfrm>
          <a:prstGeom prst="rect">
            <a:avLst/>
          </a:prstGeom>
          <a:noFill/>
          <a:ln>
            <a:noFill/>
          </a:ln>
          <a:effectLst/>
        </p:spPr>
        <p:txBody>
          <a:bodyPr>
            <a:spAutoFit/>
          </a:bodyPr>
          <a:lstStyle/>
          <a:p>
            <a:pPr eaLnBrk="1" hangingPunct="1">
              <a:spcBef>
                <a:spcPct val="50000"/>
              </a:spcBef>
              <a:defRPr/>
            </a:pPr>
            <a:r>
              <a:rPr lang="en-GB" altLang="en-US" sz="4000" dirty="0">
                <a:solidFill>
                  <a:srgbClr val="EAEAEA"/>
                </a:solidFill>
                <a:effectLst>
                  <a:outerShdw blurRad="38100" dist="38100" dir="2700000" algn="tl">
                    <a:srgbClr val="000000"/>
                  </a:outerShdw>
                </a:effectLst>
                <a:latin typeface="Tahoma" pitchFamily="34" charset="0"/>
                <a:cs typeface="Arial" charset="0"/>
              </a:rPr>
              <a:t>         </a:t>
            </a:r>
            <a:r>
              <a:rPr lang="en-GB" altLang="en-US" sz="4000" dirty="0">
                <a:solidFill>
                  <a:srgbClr val="EAEAEA"/>
                </a:solidFill>
                <a:latin typeface="Tahoma" pitchFamily="34" charset="0"/>
                <a:cs typeface="Arial" charset="0"/>
              </a:rPr>
              <a:t> </a:t>
            </a:r>
            <a:r>
              <a:rPr lang="en-GB" altLang="en-US" sz="4000" dirty="0">
                <a:cs typeface="Arial" charset="0"/>
              </a:rPr>
              <a:t>…</a:t>
            </a:r>
            <a:r>
              <a:rPr lang="en-GB" altLang="en-US" sz="4000" b="1" dirty="0" err="1">
                <a:solidFill>
                  <a:srgbClr val="006600"/>
                </a:solidFill>
                <a:effectLst>
                  <a:outerShdw blurRad="38100" dist="38100" dir="2700000" algn="tl">
                    <a:srgbClr val="000000"/>
                  </a:outerShdw>
                </a:effectLst>
                <a:cs typeface="Arial" charset="0"/>
              </a:rPr>
              <a:t>e</a:t>
            </a:r>
            <a:r>
              <a:rPr lang="en-GB" altLang="en-US" sz="4000" b="1" dirty="0" err="1">
                <a:effectLst>
                  <a:outerShdw blurRad="38100" dist="38100" dir="2700000" algn="tl">
                    <a:srgbClr val="000000"/>
                  </a:outerShdw>
                </a:effectLst>
                <a:cs typeface="Arial" charset="0"/>
              </a:rPr>
              <a:t>r</a:t>
            </a:r>
            <a:endParaRPr lang="en-GB" altLang="en-US" sz="4000" b="1" dirty="0">
              <a:effectLst>
                <a:outerShdw blurRad="38100" dist="38100" dir="2700000" algn="tl">
                  <a:srgbClr val="000000"/>
                </a:outerShdw>
              </a:effectLst>
              <a:cs typeface="Arial" charset="0"/>
            </a:endParaRPr>
          </a:p>
          <a:p>
            <a:pPr eaLnBrk="1" hangingPunct="1">
              <a:spcBef>
                <a:spcPct val="50000"/>
              </a:spcBef>
              <a:defRPr/>
            </a:pPr>
            <a:r>
              <a:rPr lang="en-GB" altLang="en-US" sz="4000" dirty="0">
                <a:effectLst>
                  <a:outerShdw blurRad="38100" dist="38100" dir="2700000" algn="tl">
                    <a:srgbClr val="000000"/>
                  </a:outerShdw>
                </a:effectLst>
                <a:cs typeface="Arial" charset="0"/>
              </a:rPr>
              <a:t>      </a:t>
            </a:r>
            <a:r>
              <a:rPr lang="en-GB" altLang="en-US" sz="4000" dirty="0">
                <a:cs typeface="Arial" charset="0"/>
              </a:rPr>
              <a:t>…  o</a:t>
            </a:r>
          </a:p>
          <a:p>
            <a:pPr eaLnBrk="1" hangingPunct="1">
              <a:defRPr/>
            </a:pPr>
            <a:r>
              <a:rPr lang="en-GB" altLang="en-US" sz="4000" dirty="0">
                <a:cs typeface="Arial" charset="0"/>
              </a:rPr>
              <a:t>      …  </a:t>
            </a:r>
            <a:r>
              <a:rPr lang="en-GB" altLang="en-US" sz="4000" b="1" dirty="0" err="1">
                <a:solidFill>
                  <a:srgbClr val="006600"/>
                </a:solidFill>
                <a:cs typeface="Arial" charset="0"/>
              </a:rPr>
              <a:t>e</a:t>
            </a:r>
            <a:r>
              <a:rPr lang="en-GB" altLang="en-US" sz="4000" dirty="0" err="1">
                <a:cs typeface="Arial" charset="0"/>
              </a:rPr>
              <a:t>s</a:t>
            </a:r>
            <a:endParaRPr lang="en-GB" altLang="en-US" sz="4000" dirty="0">
              <a:cs typeface="Arial" charset="0"/>
            </a:endParaRPr>
          </a:p>
          <a:p>
            <a:pPr eaLnBrk="1" hangingPunct="1">
              <a:defRPr/>
            </a:pPr>
            <a:r>
              <a:rPr lang="en-GB" altLang="en-US" sz="4000" dirty="0">
                <a:cs typeface="Arial" charset="0"/>
              </a:rPr>
              <a:t>      …  </a:t>
            </a:r>
            <a:r>
              <a:rPr lang="en-GB" altLang="en-US" sz="4000" b="1" dirty="0">
                <a:solidFill>
                  <a:srgbClr val="006600"/>
                </a:solidFill>
                <a:cs typeface="Arial" charset="0"/>
              </a:rPr>
              <a:t>e</a:t>
            </a:r>
          </a:p>
          <a:p>
            <a:pPr eaLnBrk="1" hangingPunct="1">
              <a:defRPr/>
            </a:pPr>
            <a:endParaRPr lang="en-GB" altLang="en-US" sz="4000" dirty="0">
              <a:cs typeface="Arial" charset="0"/>
            </a:endParaRPr>
          </a:p>
          <a:p>
            <a:pPr eaLnBrk="1" hangingPunct="1">
              <a:defRPr/>
            </a:pPr>
            <a:endParaRPr lang="en-GB" altLang="en-US" sz="4000" dirty="0">
              <a:cs typeface="Arial" charset="0"/>
            </a:endParaRPr>
          </a:p>
          <a:p>
            <a:pPr eaLnBrk="1" hangingPunct="1">
              <a:defRPr/>
            </a:pPr>
            <a:r>
              <a:rPr lang="en-GB" altLang="en-US" sz="4000" dirty="0">
                <a:cs typeface="Arial" charset="0"/>
              </a:rPr>
              <a:t>      … </a:t>
            </a:r>
            <a:r>
              <a:rPr lang="en-GB" altLang="en-US" sz="4000" b="1" dirty="0" err="1">
                <a:solidFill>
                  <a:srgbClr val="006600"/>
                </a:solidFill>
                <a:cs typeface="Arial" charset="0"/>
              </a:rPr>
              <a:t>e</a:t>
            </a:r>
            <a:r>
              <a:rPr lang="en-GB" altLang="en-US" sz="4000" dirty="0" err="1">
                <a:cs typeface="Arial" charset="0"/>
              </a:rPr>
              <a:t>mos</a:t>
            </a:r>
            <a:endParaRPr lang="en-GB" altLang="en-US" sz="4000" dirty="0">
              <a:cs typeface="Arial" charset="0"/>
            </a:endParaRPr>
          </a:p>
          <a:p>
            <a:pPr eaLnBrk="1" hangingPunct="1">
              <a:defRPr/>
            </a:pPr>
            <a:r>
              <a:rPr lang="en-GB" altLang="en-US" sz="4000" dirty="0">
                <a:cs typeface="Arial" charset="0"/>
              </a:rPr>
              <a:t>      … </a:t>
            </a:r>
            <a:r>
              <a:rPr lang="en-GB" altLang="en-US" sz="4000" b="1" dirty="0" err="1">
                <a:solidFill>
                  <a:srgbClr val="006600"/>
                </a:solidFill>
                <a:cs typeface="Arial" charset="0"/>
              </a:rPr>
              <a:t>é</a:t>
            </a:r>
            <a:r>
              <a:rPr lang="en-GB" altLang="en-US" sz="4000" b="1" dirty="0" err="1">
                <a:solidFill>
                  <a:srgbClr val="C00000"/>
                </a:solidFill>
                <a:cs typeface="Arial" charset="0"/>
              </a:rPr>
              <a:t>i</a:t>
            </a:r>
            <a:r>
              <a:rPr lang="en-GB" altLang="en-US" sz="4000" dirty="0" err="1">
                <a:cs typeface="Arial" charset="0"/>
              </a:rPr>
              <a:t>s</a:t>
            </a:r>
            <a:endParaRPr lang="en-GB" altLang="en-US" sz="4000" dirty="0">
              <a:cs typeface="Arial" charset="0"/>
            </a:endParaRPr>
          </a:p>
          <a:p>
            <a:pPr eaLnBrk="1" hangingPunct="1">
              <a:defRPr/>
            </a:pPr>
            <a:r>
              <a:rPr lang="en-GB" altLang="en-US" sz="4000" dirty="0">
                <a:cs typeface="Arial" charset="0"/>
              </a:rPr>
              <a:t>      … </a:t>
            </a:r>
            <a:r>
              <a:rPr lang="en-GB" altLang="en-US" sz="4000" b="1" dirty="0" err="1">
                <a:solidFill>
                  <a:srgbClr val="006600"/>
                </a:solidFill>
                <a:cs typeface="Arial" charset="0"/>
              </a:rPr>
              <a:t>e</a:t>
            </a:r>
            <a:r>
              <a:rPr lang="en-GB" altLang="en-US" sz="4000" dirty="0" err="1">
                <a:cs typeface="Arial" charset="0"/>
              </a:rPr>
              <a:t>n</a:t>
            </a:r>
            <a:endParaRPr lang="en-GB" altLang="en-US" sz="4000" dirty="0">
              <a:cs typeface="Arial" charset="0"/>
            </a:endParaRPr>
          </a:p>
        </p:txBody>
      </p:sp>
      <p:sp>
        <p:nvSpPr>
          <p:cNvPr id="14" name="Text Box 10">
            <a:extLst>
              <a:ext uri="{FF2B5EF4-FFF2-40B4-BE49-F238E27FC236}">
                <a16:creationId xmlns:a16="http://schemas.microsoft.com/office/drawing/2014/main" id="{6E9FA6E3-BABF-9AE3-3DF8-FF1F97A351EB}"/>
              </a:ext>
            </a:extLst>
          </p:cNvPr>
          <p:cNvSpPr txBox="1">
            <a:spLocks noChangeArrowheads="1"/>
          </p:cNvSpPr>
          <p:nvPr/>
        </p:nvSpPr>
        <p:spPr bwMode="auto">
          <a:xfrm>
            <a:off x="1903413" y="712788"/>
            <a:ext cx="3322637" cy="5940425"/>
          </a:xfrm>
          <a:prstGeom prst="rect">
            <a:avLst/>
          </a:prstGeom>
          <a:noFill/>
          <a:ln>
            <a:noFill/>
          </a:ln>
          <a:effectLst/>
        </p:spPr>
        <p:txBody>
          <a:bodyPr>
            <a:spAutoFit/>
          </a:bodyPr>
          <a:lstStyle/>
          <a:p>
            <a:pPr eaLnBrk="1" hangingPunct="1">
              <a:spcBef>
                <a:spcPct val="50000"/>
              </a:spcBef>
              <a:defRPr/>
            </a:pPr>
            <a:r>
              <a:rPr lang="en-GB" altLang="en-US" sz="4000" dirty="0">
                <a:solidFill>
                  <a:srgbClr val="EAEAEA"/>
                </a:solidFill>
                <a:effectLst>
                  <a:outerShdw blurRad="38100" dist="38100" dir="2700000" algn="tl">
                    <a:srgbClr val="000000"/>
                  </a:outerShdw>
                </a:effectLst>
                <a:latin typeface="Tahoma" pitchFamily="34" charset="0"/>
                <a:cs typeface="Arial" charset="0"/>
              </a:rPr>
              <a:t>        </a:t>
            </a:r>
            <a:r>
              <a:rPr lang="en-GB" altLang="en-US" sz="4000" dirty="0">
                <a:cs typeface="Arial" charset="0"/>
              </a:rPr>
              <a:t>…</a:t>
            </a:r>
            <a:r>
              <a:rPr lang="en-GB" altLang="en-US" sz="4000" b="1" dirty="0">
                <a:solidFill>
                  <a:srgbClr val="002060"/>
                </a:solidFill>
                <a:effectLst>
                  <a:outerShdw blurRad="38100" dist="38100" dir="2700000" algn="tl">
                    <a:srgbClr val="000000"/>
                  </a:outerShdw>
                </a:effectLst>
                <a:cs typeface="Arial" charset="0"/>
              </a:rPr>
              <a:t>a</a:t>
            </a:r>
            <a:r>
              <a:rPr lang="en-GB" altLang="en-US" sz="4000" b="1" dirty="0">
                <a:effectLst>
                  <a:outerShdw blurRad="38100" dist="38100" dir="2700000" algn="tl">
                    <a:srgbClr val="000000"/>
                  </a:outerShdw>
                </a:effectLst>
                <a:cs typeface="Arial" charset="0"/>
              </a:rPr>
              <a:t>r</a:t>
            </a:r>
          </a:p>
          <a:p>
            <a:pPr eaLnBrk="1" hangingPunct="1">
              <a:spcBef>
                <a:spcPct val="50000"/>
              </a:spcBef>
              <a:defRPr/>
            </a:pPr>
            <a:r>
              <a:rPr lang="en-GB" altLang="en-US" sz="4000" dirty="0">
                <a:effectLst>
                  <a:outerShdw blurRad="38100" dist="38100" dir="2700000" algn="tl">
                    <a:srgbClr val="000000"/>
                  </a:outerShdw>
                </a:effectLst>
                <a:cs typeface="Arial" charset="0"/>
              </a:rPr>
              <a:t>      …  </a:t>
            </a:r>
            <a:r>
              <a:rPr lang="en-GB" altLang="en-US" sz="4000" dirty="0">
                <a:cs typeface="Arial" charset="0"/>
              </a:rPr>
              <a:t>o</a:t>
            </a:r>
          </a:p>
          <a:p>
            <a:pPr eaLnBrk="1" hangingPunct="1">
              <a:defRPr/>
            </a:pPr>
            <a:r>
              <a:rPr lang="en-GB" altLang="en-US" sz="4000" dirty="0">
                <a:cs typeface="Arial" charset="0"/>
              </a:rPr>
              <a:t>      …  </a:t>
            </a:r>
            <a:r>
              <a:rPr lang="en-GB" altLang="en-US" sz="4000" b="1" dirty="0">
                <a:solidFill>
                  <a:srgbClr val="002060"/>
                </a:solidFill>
                <a:cs typeface="Arial" charset="0"/>
              </a:rPr>
              <a:t>a</a:t>
            </a:r>
            <a:r>
              <a:rPr lang="en-GB" altLang="en-US" sz="4000" dirty="0">
                <a:cs typeface="Arial" charset="0"/>
              </a:rPr>
              <a:t>s</a:t>
            </a:r>
          </a:p>
          <a:p>
            <a:pPr eaLnBrk="1" hangingPunct="1">
              <a:defRPr/>
            </a:pPr>
            <a:r>
              <a:rPr lang="en-GB" altLang="en-US" sz="4000" dirty="0">
                <a:cs typeface="Arial" charset="0"/>
              </a:rPr>
              <a:t>      …  </a:t>
            </a:r>
            <a:r>
              <a:rPr lang="en-GB" altLang="en-US" sz="4000" b="1" dirty="0">
                <a:solidFill>
                  <a:srgbClr val="002060"/>
                </a:solidFill>
                <a:cs typeface="Arial" charset="0"/>
              </a:rPr>
              <a:t>a</a:t>
            </a:r>
            <a:endParaRPr lang="en-GB" altLang="en-US" sz="4000" dirty="0">
              <a:cs typeface="Arial" charset="0"/>
            </a:endParaRPr>
          </a:p>
          <a:p>
            <a:pPr eaLnBrk="1" hangingPunct="1">
              <a:defRPr/>
            </a:pPr>
            <a:endParaRPr lang="en-GB" altLang="en-US" sz="4000" dirty="0">
              <a:cs typeface="Arial" charset="0"/>
            </a:endParaRPr>
          </a:p>
          <a:p>
            <a:pPr eaLnBrk="1" hangingPunct="1">
              <a:defRPr/>
            </a:pPr>
            <a:endParaRPr lang="en-GB" altLang="en-US" sz="4000" dirty="0">
              <a:cs typeface="Arial" charset="0"/>
            </a:endParaRPr>
          </a:p>
          <a:p>
            <a:pPr eaLnBrk="1" hangingPunct="1">
              <a:defRPr/>
            </a:pPr>
            <a:r>
              <a:rPr lang="en-GB" altLang="en-US" sz="4000" dirty="0">
                <a:cs typeface="Arial" charset="0"/>
              </a:rPr>
              <a:t>      … </a:t>
            </a:r>
            <a:r>
              <a:rPr lang="en-GB" altLang="en-US" sz="4000" b="1" dirty="0">
                <a:solidFill>
                  <a:srgbClr val="002060"/>
                </a:solidFill>
                <a:cs typeface="Arial" charset="0"/>
              </a:rPr>
              <a:t>a</a:t>
            </a:r>
            <a:r>
              <a:rPr lang="en-GB" altLang="en-US" sz="4000" dirty="0" err="1">
                <a:cs typeface="Arial" charset="0"/>
              </a:rPr>
              <a:t>mos</a:t>
            </a:r>
            <a:endParaRPr lang="en-GB" altLang="en-US" sz="4000" dirty="0">
              <a:cs typeface="Arial" charset="0"/>
            </a:endParaRPr>
          </a:p>
          <a:p>
            <a:pPr eaLnBrk="1" hangingPunct="1">
              <a:defRPr/>
            </a:pPr>
            <a:r>
              <a:rPr lang="en-GB" altLang="en-US" sz="4000" dirty="0">
                <a:cs typeface="Arial" charset="0"/>
              </a:rPr>
              <a:t>      … </a:t>
            </a:r>
            <a:r>
              <a:rPr lang="en-GB" altLang="en-US" sz="4000" b="1" dirty="0">
                <a:solidFill>
                  <a:srgbClr val="002060"/>
                </a:solidFill>
                <a:cs typeface="Arial" charset="0"/>
              </a:rPr>
              <a:t>á</a:t>
            </a:r>
            <a:r>
              <a:rPr lang="en-GB" altLang="en-US" sz="4000" b="1" dirty="0">
                <a:solidFill>
                  <a:srgbClr val="C00000"/>
                </a:solidFill>
                <a:cs typeface="Arial" charset="0"/>
              </a:rPr>
              <a:t>i</a:t>
            </a:r>
            <a:r>
              <a:rPr lang="en-GB" altLang="en-US" sz="4000" dirty="0">
                <a:cs typeface="Arial" charset="0"/>
              </a:rPr>
              <a:t>s</a:t>
            </a:r>
          </a:p>
          <a:p>
            <a:pPr eaLnBrk="1" hangingPunct="1">
              <a:defRPr/>
            </a:pPr>
            <a:r>
              <a:rPr lang="en-GB" altLang="en-US" sz="4000" dirty="0">
                <a:cs typeface="Arial" charset="0"/>
              </a:rPr>
              <a:t>      … </a:t>
            </a:r>
            <a:r>
              <a:rPr lang="en-GB" altLang="en-US" sz="4000" b="1" dirty="0">
                <a:solidFill>
                  <a:srgbClr val="002060"/>
                </a:solidFill>
                <a:cs typeface="Arial" charset="0"/>
              </a:rPr>
              <a:t>a</a:t>
            </a:r>
            <a:r>
              <a:rPr lang="en-GB" altLang="en-US" sz="4000" dirty="0">
                <a:cs typeface="Arial" charset="0"/>
              </a:rPr>
              <a:t>n</a:t>
            </a:r>
          </a:p>
        </p:txBody>
      </p:sp>
      <p:sp>
        <p:nvSpPr>
          <p:cNvPr id="7" name="TextBox 6">
            <a:extLst>
              <a:ext uri="{FF2B5EF4-FFF2-40B4-BE49-F238E27FC236}">
                <a16:creationId xmlns:a16="http://schemas.microsoft.com/office/drawing/2014/main" id="{70DEF268-2F98-1EAC-4567-8480D2E705FA}"/>
              </a:ext>
            </a:extLst>
          </p:cNvPr>
          <p:cNvSpPr txBox="1">
            <a:spLocks noChangeArrowheads="1"/>
          </p:cNvSpPr>
          <p:nvPr/>
        </p:nvSpPr>
        <p:spPr bwMode="auto">
          <a:xfrm>
            <a:off x="250825" y="1852613"/>
            <a:ext cx="306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n-GB" altLang="en-US"/>
              <a:t>Yo</a:t>
            </a:r>
            <a:endParaRPr lang="en-GB" altLang="en-US" sz="500"/>
          </a:p>
          <a:p>
            <a:pPr eaLnBrk="1" hangingPunct="1"/>
            <a:endParaRPr lang="en-GB" altLang="en-US" sz="500"/>
          </a:p>
          <a:p>
            <a:pPr eaLnBrk="1" hangingPunct="1"/>
            <a:endParaRPr lang="en-GB" altLang="en-US"/>
          </a:p>
          <a:p>
            <a:pPr eaLnBrk="1" hangingPunct="1"/>
            <a:r>
              <a:rPr lang="en-GB" altLang="en-US"/>
              <a:t>Tú</a:t>
            </a:r>
          </a:p>
          <a:p>
            <a:pPr eaLnBrk="1" hangingPunct="1"/>
            <a:endParaRPr lang="en-GB" altLang="en-US"/>
          </a:p>
          <a:p>
            <a:pPr eaLnBrk="1" hangingPunct="1"/>
            <a:endParaRPr lang="en-GB" altLang="en-US" sz="600"/>
          </a:p>
          <a:p>
            <a:pPr eaLnBrk="1" hangingPunct="1"/>
            <a:r>
              <a:rPr lang="en-GB" altLang="en-US">
                <a:solidFill>
                  <a:srgbClr val="002060"/>
                </a:solidFill>
              </a:rPr>
              <a:t>Él</a:t>
            </a:r>
            <a:r>
              <a:rPr lang="en-GB" altLang="en-US"/>
              <a:t>/</a:t>
            </a:r>
            <a:r>
              <a:rPr lang="en-GB" altLang="en-US">
                <a:solidFill>
                  <a:srgbClr val="FF0066"/>
                </a:solidFill>
              </a:rPr>
              <a:t>ella</a:t>
            </a:r>
            <a:r>
              <a:rPr lang="en-GB" altLang="en-US"/>
              <a:t>/usted</a:t>
            </a:r>
          </a:p>
          <a:p>
            <a:pPr eaLnBrk="1" hangingPunct="1"/>
            <a:endParaRPr lang="en-GB" altLang="en-US"/>
          </a:p>
          <a:p>
            <a:pPr eaLnBrk="1" hangingPunct="1"/>
            <a:endParaRPr lang="en-GB" altLang="en-US"/>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endParaRPr lang="en-GB" altLang="en-US" sz="400"/>
          </a:p>
          <a:p>
            <a:pPr eaLnBrk="1" hangingPunct="1"/>
            <a:r>
              <a:rPr lang="en-GB" altLang="en-US"/>
              <a:t>Nosotros/</a:t>
            </a:r>
            <a:r>
              <a:rPr lang="en-GB" altLang="en-US">
                <a:solidFill>
                  <a:srgbClr val="FF0066"/>
                </a:solidFill>
              </a:rPr>
              <a:t>nosotras</a:t>
            </a:r>
            <a:endParaRPr lang="en-GB" altLang="en-US"/>
          </a:p>
          <a:p>
            <a:pPr eaLnBrk="1" hangingPunct="1"/>
            <a:endParaRPr lang="en-GB" altLang="en-US" sz="600"/>
          </a:p>
          <a:p>
            <a:pPr eaLnBrk="1" hangingPunct="1"/>
            <a:endParaRPr lang="en-GB" altLang="en-US" sz="600"/>
          </a:p>
          <a:p>
            <a:pPr eaLnBrk="1" hangingPunct="1"/>
            <a:endParaRPr lang="en-GB" altLang="en-US" sz="600"/>
          </a:p>
          <a:p>
            <a:pPr eaLnBrk="1" hangingPunct="1"/>
            <a:endParaRPr lang="en-GB" altLang="en-US" sz="500">
              <a:solidFill>
                <a:srgbClr val="FF0066"/>
              </a:solidFill>
            </a:endParaRPr>
          </a:p>
          <a:p>
            <a:pPr eaLnBrk="1" hangingPunct="1"/>
            <a:endParaRPr lang="en-GB" altLang="en-US" sz="500">
              <a:solidFill>
                <a:srgbClr val="FF0066"/>
              </a:solidFill>
            </a:endParaRPr>
          </a:p>
          <a:p>
            <a:pPr eaLnBrk="1" hangingPunct="1"/>
            <a:r>
              <a:rPr lang="en-GB" altLang="en-US"/>
              <a:t>Vosotros/</a:t>
            </a:r>
            <a:r>
              <a:rPr lang="en-GB" altLang="en-US">
                <a:solidFill>
                  <a:srgbClr val="FF0066"/>
                </a:solidFill>
              </a:rPr>
              <a:t>vosotras</a:t>
            </a:r>
          </a:p>
          <a:p>
            <a:pPr eaLnBrk="1" hangingPunct="1"/>
            <a:endParaRPr lang="en-GB" altLang="en-US"/>
          </a:p>
          <a:p>
            <a:pPr eaLnBrk="1" hangingPunct="1"/>
            <a:endParaRPr lang="en-GB" altLang="en-US" sz="500">
              <a:solidFill>
                <a:srgbClr val="FF0066"/>
              </a:solidFill>
            </a:endParaRPr>
          </a:p>
          <a:p>
            <a:pPr eaLnBrk="1" hangingPunct="1"/>
            <a:r>
              <a:rPr lang="en-GB" altLang="en-US"/>
              <a:t>Ellos/</a:t>
            </a:r>
            <a:r>
              <a:rPr lang="en-GB" altLang="en-US">
                <a:solidFill>
                  <a:srgbClr val="FF0066"/>
                </a:solidFill>
              </a:rPr>
              <a:t>ellas</a:t>
            </a:r>
            <a:r>
              <a:rPr lang="en-GB" altLang="en-US"/>
              <a:t>/ustedes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58">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58">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58">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58">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058">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7">
                                            <p:txEl>
                                              <p:pRg st="24" end="24"/>
                                            </p:txEl>
                                          </p:spTgt>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nodeType="clickEffect">
                                  <p:stCondLst>
                                    <p:cond delay="0"/>
                                  </p:stCondLst>
                                  <p:childTnLst>
                                    <p:set>
                                      <p:cBhvr>
                                        <p:cTn id="112" dur="1" fill="hold">
                                          <p:stCondLst>
                                            <p:cond delay="0"/>
                                          </p:stCondLst>
                                        </p:cTn>
                                        <p:tgtEl>
                                          <p:spTgt spid="7">
                                            <p:txEl>
                                              <p:pRg st="30" end="30"/>
                                            </p:txEl>
                                          </p:spTgt>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7">
                                            <p:txEl>
                                              <p:pRg st="33" end="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1CE9DCEE-C58D-D350-E7EB-15D56584D4EE}"/>
              </a:ext>
            </a:extLst>
          </p:cNvPr>
          <p:cNvSpPr/>
          <p:nvPr/>
        </p:nvSpPr>
        <p:spPr>
          <a:xfrm>
            <a:off x="2411413" y="0"/>
            <a:ext cx="4214812" cy="523875"/>
          </a:xfrm>
          <a:prstGeom prst="rect">
            <a:avLst/>
          </a:prstGeom>
        </p:spPr>
        <p:txBody>
          <a:bodyPr wrap="none">
            <a:spAutoFit/>
          </a:bodyPr>
          <a:lstStyle/>
          <a:p>
            <a:pPr eaLnBrk="1" fontAlgn="auto" hangingPunct="1">
              <a:spcBef>
                <a:spcPts val="0"/>
              </a:spcBef>
              <a:spcAft>
                <a:spcPts val="0"/>
              </a:spcAft>
              <a:defRPr/>
            </a:pPr>
            <a:r>
              <a:rPr lang="es-ES" sz="2800" dirty="0">
                <a:solidFill>
                  <a:prstClr val="black"/>
                </a:solidFill>
                <a:cs typeface="+mn-cs"/>
              </a:rPr>
              <a:t>Verbos: Presente simple</a:t>
            </a:r>
          </a:p>
        </p:txBody>
      </p:sp>
      <p:sp>
        <p:nvSpPr>
          <p:cNvPr id="3" name="2 Rectángulo">
            <a:extLst>
              <a:ext uri="{FF2B5EF4-FFF2-40B4-BE49-F238E27FC236}">
                <a16:creationId xmlns:a16="http://schemas.microsoft.com/office/drawing/2014/main" id="{8DA1F0E6-6911-0351-0217-5F8E4331FB5B}"/>
              </a:ext>
            </a:extLst>
          </p:cNvPr>
          <p:cNvSpPr/>
          <p:nvPr/>
        </p:nvSpPr>
        <p:spPr>
          <a:xfrm>
            <a:off x="2195513" y="1484313"/>
            <a:ext cx="2808287" cy="4864100"/>
          </a:xfrm>
          <a:prstGeom prst="rect">
            <a:avLst/>
          </a:prstGeom>
        </p:spPr>
        <p:txBody>
          <a:bodyPr>
            <a:spAutoFit/>
          </a:bodyPr>
          <a:lstStyle/>
          <a:p>
            <a:pPr eaLnBrk="1" fontAlgn="auto" hangingPunct="1">
              <a:spcBef>
                <a:spcPts val="0"/>
              </a:spcBef>
              <a:spcAft>
                <a:spcPts val="0"/>
              </a:spcAft>
              <a:defRPr/>
            </a:pPr>
            <a:r>
              <a:rPr lang="en-GB" sz="5400" u="sng" dirty="0" err="1">
                <a:solidFill>
                  <a:prstClr val="black">
                    <a:lumMod val="95000"/>
                    <a:lumOff val="5000"/>
                  </a:prstClr>
                </a:solidFill>
                <a:cs typeface="+mn-cs"/>
              </a:rPr>
              <a:t>Tom</a:t>
            </a:r>
            <a:r>
              <a:rPr lang="en-GB" sz="5400" b="1" u="sng" dirty="0" err="1">
                <a:solidFill>
                  <a:srgbClr val="AC0428"/>
                </a:solidFill>
                <a:cs typeface="+mn-cs"/>
              </a:rPr>
              <a:t>ar</a:t>
            </a:r>
            <a:endParaRPr lang="en-GB" sz="5400" b="1" u="sng" dirty="0">
              <a:solidFill>
                <a:srgbClr val="AC0428"/>
              </a:solidFill>
              <a:cs typeface="+mn-cs"/>
            </a:endParaRPr>
          </a:p>
          <a:p>
            <a:pPr eaLnBrk="1" fontAlgn="auto" hangingPunct="1">
              <a:spcBef>
                <a:spcPts val="0"/>
              </a:spcBef>
              <a:spcAft>
                <a:spcPts val="0"/>
              </a:spcAft>
              <a:defRPr/>
            </a:pPr>
            <a:endParaRPr lang="en-GB" sz="1600" dirty="0">
              <a:solidFill>
                <a:srgbClr val="AC0428"/>
              </a:solidFill>
              <a:cs typeface="+mn-cs"/>
            </a:endParaRPr>
          </a:p>
          <a:p>
            <a:pPr eaLnBrk="1" fontAlgn="auto" hangingPunct="1">
              <a:spcBef>
                <a:spcPts val="0"/>
              </a:spcBef>
              <a:spcAft>
                <a:spcPts val="0"/>
              </a:spcAft>
              <a:defRPr/>
            </a:pPr>
            <a:r>
              <a:rPr lang="en-GB" sz="4000" dirty="0">
                <a:solidFill>
                  <a:prstClr val="black">
                    <a:lumMod val="95000"/>
                    <a:lumOff val="5000"/>
                  </a:prstClr>
                </a:solidFill>
                <a:cs typeface="+mn-cs"/>
              </a:rPr>
              <a:t> Tom</a:t>
            </a:r>
          </a:p>
          <a:p>
            <a:pPr eaLnBrk="1" fontAlgn="auto" hangingPunct="1">
              <a:spcBef>
                <a:spcPts val="0"/>
              </a:spcBef>
              <a:spcAft>
                <a:spcPts val="0"/>
              </a:spcAft>
              <a:defRPr/>
            </a:pPr>
            <a:r>
              <a:rPr lang="en-GB" sz="4000" dirty="0">
                <a:solidFill>
                  <a:prstClr val="black">
                    <a:lumMod val="95000"/>
                    <a:lumOff val="5000"/>
                  </a:prstClr>
                </a:solidFill>
                <a:cs typeface="+mn-cs"/>
              </a:rPr>
              <a:t> Tom</a:t>
            </a:r>
          </a:p>
          <a:p>
            <a:pPr eaLnBrk="1" fontAlgn="auto" hangingPunct="1">
              <a:spcBef>
                <a:spcPts val="0"/>
              </a:spcBef>
              <a:spcAft>
                <a:spcPts val="0"/>
              </a:spcAft>
              <a:defRPr/>
            </a:pPr>
            <a:r>
              <a:rPr lang="en-GB" sz="4000" dirty="0">
                <a:solidFill>
                  <a:prstClr val="black">
                    <a:lumMod val="95000"/>
                    <a:lumOff val="5000"/>
                  </a:prstClr>
                </a:solidFill>
                <a:cs typeface="+mn-cs"/>
              </a:rPr>
              <a:t> Tom</a:t>
            </a:r>
          </a:p>
          <a:p>
            <a:pPr eaLnBrk="1" fontAlgn="auto" hangingPunct="1">
              <a:spcBef>
                <a:spcPts val="0"/>
              </a:spcBef>
              <a:spcAft>
                <a:spcPts val="0"/>
              </a:spcAft>
              <a:defRPr/>
            </a:pPr>
            <a:r>
              <a:rPr lang="en-GB" sz="4000" dirty="0">
                <a:solidFill>
                  <a:prstClr val="black">
                    <a:lumMod val="95000"/>
                    <a:lumOff val="5000"/>
                  </a:prstClr>
                </a:solidFill>
                <a:cs typeface="+mn-cs"/>
              </a:rPr>
              <a:t> Tom</a:t>
            </a:r>
          </a:p>
          <a:p>
            <a:pPr eaLnBrk="1" fontAlgn="auto" hangingPunct="1">
              <a:spcBef>
                <a:spcPts val="0"/>
              </a:spcBef>
              <a:spcAft>
                <a:spcPts val="0"/>
              </a:spcAft>
              <a:defRPr/>
            </a:pPr>
            <a:r>
              <a:rPr lang="en-GB" sz="4000" dirty="0">
                <a:solidFill>
                  <a:prstClr val="black">
                    <a:lumMod val="95000"/>
                    <a:lumOff val="5000"/>
                  </a:prstClr>
                </a:solidFill>
                <a:cs typeface="+mn-cs"/>
              </a:rPr>
              <a:t> Tom</a:t>
            </a:r>
          </a:p>
          <a:p>
            <a:pPr eaLnBrk="1" fontAlgn="auto" hangingPunct="1">
              <a:spcBef>
                <a:spcPts val="0"/>
              </a:spcBef>
              <a:spcAft>
                <a:spcPts val="0"/>
              </a:spcAft>
              <a:defRPr/>
            </a:pPr>
            <a:r>
              <a:rPr lang="en-GB" sz="4000" dirty="0">
                <a:solidFill>
                  <a:prstClr val="black">
                    <a:lumMod val="95000"/>
                    <a:lumOff val="5000"/>
                  </a:prstClr>
                </a:solidFill>
                <a:cs typeface="+mn-cs"/>
              </a:rPr>
              <a:t> Tom</a:t>
            </a:r>
            <a:endParaRPr lang="en-GB" sz="4000" dirty="0">
              <a:solidFill>
                <a:srgbClr val="FF0000"/>
              </a:solidFill>
              <a:cs typeface="+mn-cs"/>
            </a:endParaRPr>
          </a:p>
        </p:txBody>
      </p:sp>
      <p:sp>
        <p:nvSpPr>
          <p:cNvPr id="4" name="3 Rectángulo">
            <a:extLst>
              <a:ext uri="{FF2B5EF4-FFF2-40B4-BE49-F238E27FC236}">
                <a16:creationId xmlns:a16="http://schemas.microsoft.com/office/drawing/2014/main" id="{9475F42B-49A1-3F9A-3298-044CC1A3ECD4}"/>
              </a:ext>
            </a:extLst>
          </p:cNvPr>
          <p:cNvSpPr/>
          <p:nvPr/>
        </p:nvSpPr>
        <p:spPr>
          <a:xfrm>
            <a:off x="4356100" y="1773238"/>
            <a:ext cx="1871663" cy="461962"/>
          </a:xfrm>
          <a:prstGeom prst="rect">
            <a:avLst/>
          </a:prstGeom>
        </p:spPr>
        <p:txBody>
          <a:bodyPr>
            <a:spAutoFit/>
          </a:bodyPr>
          <a:lstStyle/>
          <a:p>
            <a:pPr eaLnBrk="1" fontAlgn="auto" hangingPunct="1">
              <a:spcBef>
                <a:spcPts val="0"/>
              </a:spcBef>
              <a:spcAft>
                <a:spcPts val="0"/>
              </a:spcAft>
              <a:defRPr/>
            </a:pPr>
            <a:r>
              <a:rPr lang="en-GB" sz="2400" b="1" dirty="0">
                <a:solidFill>
                  <a:srgbClr val="003300"/>
                </a:solidFill>
                <a:cs typeface="+mn-cs"/>
              </a:rPr>
              <a:t> = to take</a:t>
            </a:r>
          </a:p>
        </p:txBody>
      </p:sp>
      <p:sp>
        <p:nvSpPr>
          <p:cNvPr id="5" name="4 Rectángulo">
            <a:extLst>
              <a:ext uri="{FF2B5EF4-FFF2-40B4-BE49-F238E27FC236}">
                <a16:creationId xmlns:a16="http://schemas.microsoft.com/office/drawing/2014/main" id="{4676EE3F-0D25-A560-50E4-476731DE30EA}"/>
              </a:ext>
            </a:extLst>
          </p:cNvPr>
          <p:cNvSpPr/>
          <p:nvPr/>
        </p:nvSpPr>
        <p:spPr>
          <a:xfrm>
            <a:off x="3492500" y="2565400"/>
            <a:ext cx="863600" cy="1938338"/>
          </a:xfrm>
          <a:prstGeom prst="rect">
            <a:avLst/>
          </a:prstGeom>
        </p:spPr>
        <p:txBody>
          <a:bodyPr>
            <a:spAutoFit/>
          </a:bodyPr>
          <a:lstStyle/>
          <a:p>
            <a:pPr eaLnBrk="1" fontAlgn="auto" hangingPunct="1">
              <a:spcBef>
                <a:spcPts val="0"/>
              </a:spcBef>
              <a:spcAft>
                <a:spcPts val="0"/>
              </a:spcAft>
              <a:defRPr/>
            </a:pPr>
            <a:r>
              <a:rPr lang="en-GB" sz="4000" b="1" dirty="0">
                <a:solidFill>
                  <a:srgbClr val="0070C0"/>
                </a:solidFill>
                <a:cs typeface="+mn-cs"/>
              </a:rPr>
              <a:t>o</a:t>
            </a:r>
            <a:r>
              <a:rPr lang="en-GB" sz="4000" b="1" dirty="0">
                <a:solidFill>
                  <a:srgbClr val="AC0428"/>
                </a:solidFill>
                <a:cs typeface="+mn-cs"/>
              </a:rPr>
              <a:t> </a:t>
            </a:r>
          </a:p>
          <a:p>
            <a:pPr eaLnBrk="1" fontAlgn="auto" hangingPunct="1">
              <a:spcBef>
                <a:spcPts val="0"/>
              </a:spcBef>
              <a:spcAft>
                <a:spcPts val="0"/>
              </a:spcAft>
              <a:defRPr/>
            </a:pPr>
            <a:r>
              <a:rPr lang="en-GB" sz="4000" b="1" dirty="0">
                <a:solidFill>
                  <a:srgbClr val="F79646">
                    <a:lumMod val="75000"/>
                  </a:srgbClr>
                </a:solidFill>
                <a:cs typeface="+mn-cs"/>
              </a:rPr>
              <a:t>as</a:t>
            </a:r>
          </a:p>
          <a:p>
            <a:pPr eaLnBrk="1" fontAlgn="auto" hangingPunct="1">
              <a:spcBef>
                <a:spcPts val="0"/>
              </a:spcBef>
              <a:spcAft>
                <a:spcPts val="0"/>
              </a:spcAft>
              <a:defRPr/>
            </a:pPr>
            <a:r>
              <a:rPr lang="en-GB" sz="4000" b="1" dirty="0">
                <a:solidFill>
                  <a:srgbClr val="00B050"/>
                </a:solidFill>
                <a:cs typeface="+mn-cs"/>
              </a:rPr>
              <a:t>a</a:t>
            </a:r>
            <a:endParaRPr lang="es-ES" sz="4000" dirty="0">
              <a:solidFill>
                <a:srgbClr val="00B050"/>
              </a:solidFill>
              <a:latin typeface="Calibri"/>
              <a:cs typeface="+mn-cs"/>
            </a:endParaRPr>
          </a:p>
        </p:txBody>
      </p:sp>
      <p:sp>
        <p:nvSpPr>
          <p:cNvPr id="6" name="5 Rectángulo">
            <a:extLst>
              <a:ext uri="{FF2B5EF4-FFF2-40B4-BE49-F238E27FC236}">
                <a16:creationId xmlns:a16="http://schemas.microsoft.com/office/drawing/2014/main" id="{3724664D-659D-5855-4428-2035C445A892}"/>
              </a:ext>
            </a:extLst>
          </p:cNvPr>
          <p:cNvSpPr/>
          <p:nvPr/>
        </p:nvSpPr>
        <p:spPr>
          <a:xfrm>
            <a:off x="4427538" y="2492375"/>
            <a:ext cx="4537075" cy="1908175"/>
          </a:xfrm>
          <a:prstGeom prst="rect">
            <a:avLst/>
          </a:prstGeom>
        </p:spPr>
        <p:txBody>
          <a:bodyPr>
            <a:spAutoFit/>
          </a:bodyPr>
          <a:lstStyle/>
          <a:p>
            <a:pPr eaLnBrk="1" fontAlgn="auto" hangingPunct="1">
              <a:spcBef>
                <a:spcPts val="0"/>
              </a:spcBef>
              <a:spcAft>
                <a:spcPts val="0"/>
              </a:spcAft>
              <a:defRPr/>
            </a:pPr>
            <a:endParaRPr lang="en-GB"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I</a:t>
            </a:r>
            <a:r>
              <a:rPr lang="en-US" sz="2000" dirty="0">
                <a:solidFill>
                  <a:srgbClr val="000000"/>
                </a:solidFill>
                <a:latin typeface="Calibri"/>
                <a:cs typeface="+mn-cs"/>
              </a:rPr>
              <a:t> take</a:t>
            </a:r>
          </a:p>
          <a:p>
            <a:pPr marL="285750" indent="-285750" eaLnBrk="1" fontAlgn="auto" hangingPunct="1">
              <a:spcBef>
                <a:spcPts val="0"/>
              </a:spcBef>
              <a:spcAft>
                <a:spcPts val="0"/>
              </a:spcAft>
              <a:buFont typeface="Arial" panose="020B0604020202020204" pitchFamily="34" charset="0"/>
              <a:buChar char="•"/>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(informal) take</a:t>
            </a:r>
          </a:p>
          <a:p>
            <a:pPr marL="285750" indent="-285750" eaLnBrk="1" fontAlgn="auto" hangingPunct="1">
              <a:spcBef>
                <a:spcPts val="0"/>
              </a:spcBef>
              <a:spcAft>
                <a:spcPts val="0"/>
              </a:spcAft>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S/h</a:t>
            </a:r>
            <a:r>
              <a:rPr lang="en-US" sz="2000" dirty="0">
                <a:solidFill>
                  <a:srgbClr val="000000"/>
                </a:solidFill>
                <a:latin typeface="Calibri"/>
                <a:cs typeface="+mn-cs"/>
              </a:rPr>
              <a:t>e takes / </a:t>
            </a: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(formal) take / </a:t>
            </a:r>
            <a:r>
              <a:rPr lang="en-GB" sz="2000" dirty="0">
                <a:solidFill>
                  <a:srgbClr val="000000"/>
                </a:solidFill>
                <a:latin typeface="Calibri"/>
                <a:cs typeface="+mn-cs"/>
              </a:rPr>
              <a:t>I</a:t>
            </a:r>
            <a:r>
              <a:rPr lang="en-US" sz="2000" dirty="0">
                <a:solidFill>
                  <a:srgbClr val="000000"/>
                </a:solidFill>
                <a:latin typeface="Calibri"/>
                <a:cs typeface="+mn-cs"/>
              </a:rPr>
              <a:t>t takes</a:t>
            </a:r>
          </a:p>
        </p:txBody>
      </p:sp>
      <p:sp>
        <p:nvSpPr>
          <p:cNvPr id="8" name="7 Rectángulo">
            <a:extLst>
              <a:ext uri="{FF2B5EF4-FFF2-40B4-BE49-F238E27FC236}">
                <a16:creationId xmlns:a16="http://schemas.microsoft.com/office/drawing/2014/main" id="{6ED43863-55CA-1066-BD10-4A7EE633EDCE}"/>
              </a:ext>
            </a:extLst>
          </p:cNvPr>
          <p:cNvSpPr/>
          <p:nvPr/>
        </p:nvSpPr>
        <p:spPr>
          <a:xfrm>
            <a:off x="3419475" y="4365625"/>
            <a:ext cx="1512888" cy="1938338"/>
          </a:xfrm>
          <a:prstGeom prst="rect">
            <a:avLst/>
          </a:prstGeom>
        </p:spPr>
        <p:txBody>
          <a:bodyPr>
            <a:spAutoFit/>
          </a:bodyPr>
          <a:lstStyle/>
          <a:p>
            <a:pPr eaLnBrk="1" fontAlgn="auto" hangingPunct="1">
              <a:spcBef>
                <a:spcPts val="0"/>
              </a:spcBef>
              <a:spcAft>
                <a:spcPts val="0"/>
              </a:spcAft>
              <a:defRPr/>
            </a:pPr>
            <a:r>
              <a:rPr lang="en-GB" sz="4000" b="1" dirty="0" err="1">
                <a:solidFill>
                  <a:srgbClr val="7030A0"/>
                </a:solidFill>
                <a:cs typeface="+mn-cs"/>
              </a:rPr>
              <a:t>amos</a:t>
            </a:r>
            <a:r>
              <a:rPr lang="en-GB" sz="4000" b="1" dirty="0">
                <a:solidFill>
                  <a:srgbClr val="AC0428"/>
                </a:solidFill>
                <a:cs typeface="+mn-cs"/>
              </a:rPr>
              <a:t> </a:t>
            </a:r>
          </a:p>
          <a:p>
            <a:pPr eaLnBrk="1" fontAlgn="auto" hangingPunct="1">
              <a:spcBef>
                <a:spcPts val="0"/>
              </a:spcBef>
              <a:spcAft>
                <a:spcPts val="0"/>
              </a:spcAft>
              <a:defRPr/>
            </a:pPr>
            <a:r>
              <a:rPr lang="en-GB" sz="4000" b="1" dirty="0" err="1">
                <a:solidFill>
                  <a:srgbClr val="FF33CC"/>
                </a:solidFill>
                <a:cs typeface="+mn-cs"/>
              </a:rPr>
              <a:t>áis</a:t>
            </a:r>
            <a:endParaRPr lang="en-GB" sz="4000" b="1" dirty="0">
              <a:solidFill>
                <a:srgbClr val="FF33CC"/>
              </a:solidFill>
              <a:cs typeface="+mn-cs"/>
            </a:endParaRPr>
          </a:p>
          <a:p>
            <a:pPr eaLnBrk="1" fontAlgn="auto" hangingPunct="1">
              <a:spcBef>
                <a:spcPts val="0"/>
              </a:spcBef>
              <a:spcAft>
                <a:spcPts val="0"/>
              </a:spcAft>
              <a:defRPr/>
            </a:pPr>
            <a:r>
              <a:rPr lang="en-GB" sz="4000" b="1" dirty="0">
                <a:solidFill>
                  <a:srgbClr val="F79646">
                    <a:lumMod val="50000"/>
                  </a:srgbClr>
                </a:solidFill>
                <a:cs typeface="+mn-cs"/>
              </a:rPr>
              <a:t>an</a:t>
            </a:r>
            <a:endParaRPr lang="es-ES" sz="4000" b="1" dirty="0">
              <a:solidFill>
                <a:srgbClr val="F79646">
                  <a:lumMod val="50000"/>
                </a:srgbClr>
              </a:solidFill>
              <a:cs typeface="+mn-cs"/>
            </a:endParaRPr>
          </a:p>
        </p:txBody>
      </p:sp>
      <p:sp>
        <p:nvSpPr>
          <p:cNvPr id="9" name="8 Rectángulo">
            <a:extLst>
              <a:ext uri="{FF2B5EF4-FFF2-40B4-BE49-F238E27FC236}">
                <a16:creationId xmlns:a16="http://schemas.microsoft.com/office/drawing/2014/main" id="{B35BE148-A6E8-C003-328A-F00C81F676E9}"/>
              </a:ext>
            </a:extLst>
          </p:cNvPr>
          <p:cNvSpPr/>
          <p:nvPr/>
        </p:nvSpPr>
        <p:spPr>
          <a:xfrm>
            <a:off x="4787900" y="4508500"/>
            <a:ext cx="3960813" cy="1631950"/>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We</a:t>
            </a:r>
            <a:r>
              <a:rPr lang="en-US" sz="2000" dirty="0">
                <a:solidFill>
                  <a:srgbClr val="000000"/>
                </a:solidFill>
                <a:latin typeface="Calibri"/>
                <a:cs typeface="+mn-cs"/>
              </a:rPr>
              <a:t> take</a:t>
            </a:r>
          </a:p>
          <a:p>
            <a:pPr marL="285750" indent="-285750" eaLnBrk="1" fontAlgn="auto" hangingPunct="1">
              <a:spcBef>
                <a:spcPts val="0"/>
              </a:spcBef>
              <a:spcAft>
                <a:spcPts val="0"/>
              </a:spcAft>
              <a:buFont typeface="Arial" panose="020B0604020202020204" pitchFamily="34" charset="0"/>
              <a:buChar char="•"/>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all (informal) take</a:t>
            </a:r>
          </a:p>
          <a:p>
            <a:pPr marL="285750" indent="-285750" eaLnBrk="1" fontAlgn="auto" hangingPunct="1">
              <a:spcBef>
                <a:spcPts val="0"/>
              </a:spcBef>
              <a:spcAft>
                <a:spcPts val="0"/>
              </a:spcAft>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They </a:t>
            </a:r>
            <a:r>
              <a:rPr lang="en-US" sz="2000" dirty="0">
                <a:solidFill>
                  <a:srgbClr val="000000"/>
                </a:solidFill>
                <a:latin typeface="Calibri"/>
                <a:cs typeface="+mn-cs"/>
              </a:rPr>
              <a:t>take / </a:t>
            </a: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all (formal) take</a:t>
            </a:r>
          </a:p>
        </p:txBody>
      </p:sp>
      <p:sp>
        <p:nvSpPr>
          <p:cNvPr id="10" name="9 Abrir llave">
            <a:extLst>
              <a:ext uri="{FF2B5EF4-FFF2-40B4-BE49-F238E27FC236}">
                <a16:creationId xmlns:a16="http://schemas.microsoft.com/office/drawing/2014/main" id="{A90871AC-A6CB-5B60-FE00-B3C17F71C33F}"/>
              </a:ext>
            </a:extLst>
          </p:cNvPr>
          <p:cNvSpPr/>
          <p:nvPr/>
        </p:nvSpPr>
        <p:spPr>
          <a:xfrm>
            <a:off x="1979613" y="2708275"/>
            <a:ext cx="431800" cy="1512888"/>
          </a:xfrm>
          <a:prstGeom prst="leftBrace">
            <a:avLst>
              <a:gd name="adj1" fmla="val 8333"/>
              <a:gd name="adj2" fmla="val 46279"/>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prstClr val="black"/>
              </a:solidFill>
            </a:endParaRPr>
          </a:p>
        </p:txBody>
      </p:sp>
      <p:sp>
        <p:nvSpPr>
          <p:cNvPr id="11" name="10 Abrir llave">
            <a:extLst>
              <a:ext uri="{FF2B5EF4-FFF2-40B4-BE49-F238E27FC236}">
                <a16:creationId xmlns:a16="http://schemas.microsoft.com/office/drawing/2014/main" id="{11263EA8-5C29-1947-85E1-759687AEC105}"/>
              </a:ext>
            </a:extLst>
          </p:cNvPr>
          <p:cNvSpPr/>
          <p:nvPr/>
        </p:nvSpPr>
        <p:spPr>
          <a:xfrm>
            <a:off x="1979613" y="4508500"/>
            <a:ext cx="431800" cy="15128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prstClr val="black"/>
              </a:solidFill>
            </a:endParaRPr>
          </a:p>
        </p:txBody>
      </p:sp>
      <p:sp>
        <p:nvSpPr>
          <p:cNvPr id="12" name="11 CuadroTexto">
            <a:extLst>
              <a:ext uri="{FF2B5EF4-FFF2-40B4-BE49-F238E27FC236}">
                <a16:creationId xmlns:a16="http://schemas.microsoft.com/office/drawing/2014/main" id="{53DF798F-5784-F8EB-0E37-0BFFD75724DD}"/>
              </a:ext>
            </a:extLst>
          </p:cNvPr>
          <p:cNvSpPr txBox="1"/>
          <p:nvPr/>
        </p:nvSpPr>
        <p:spPr>
          <a:xfrm>
            <a:off x="1258888" y="2349500"/>
            <a:ext cx="939800" cy="2030413"/>
          </a:xfrm>
          <a:prstGeom prst="rect">
            <a:avLst/>
          </a:prstGeom>
          <a:noFill/>
        </p:spPr>
        <p:txBody>
          <a:bodyPr wrap="none">
            <a:spAutoFit/>
          </a:bodyPr>
          <a:lstStyle/>
          <a:p>
            <a:pPr algn="ctr" eaLnBrk="1" fontAlgn="auto" hangingPunct="1">
              <a:spcBef>
                <a:spcPts val="0"/>
              </a:spcBef>
              <a:spcAft>
                <a:spcPts val="0"/>
              </a:spcAft>
              <a:defRPr/>
            </a:pPr>
            <a:r>
              <a:rPr lang="es-ES" dirty="0">
                <a:solidFill>
                  <a:srgbClr val="FF0000"/>
                </a:solidFill>
                <a:latin typeface="Calibri"/>
                <a:cs typeface="+mn-cs"/>
              </a:rPr>
              <a:t>Singular</a:t>
            </a:r>
          </a:p>
          <a:p>
            <a:pPr algn="ctr" eaLnBrk="1" fontAlgn="auto" hangingPunct="1">
              <a:spcBef>
                <a:spcPts val="0"/>
              </a:spcBef>
              <a:spcAft>
                <a:spcPts val="0"/>
              </a:spcAft>
              <a:defRPr/>
            </a:pPr>
            <a:r>
              <a:rPr lang="es-ES" sz="3600" dirty="0">
                <a:solidFill>
                  <a:srgbClr val="FF0000"/>
                </a:solidFill>
                <a:cs typeface="+mn-cs"/>
              </a:rPr>
              <a:t>1ª</a:t>
            </a:r>
          </a:p>
          <a:p>
            <a:pPr algn="ctr" eaLnBrk="1" fontAlgn="auto" hangingPunct="1">
              <a:spcBef>
                <a:spcPts val="0"/>
              </a:spcBef>
              <a:spcAft>
                <a:spcPts val="0"/>
              </a:spcAft>
              <a:defRPr/>
            </a:pPr>
            <a:r>
              <a:rPr lang="es-ES" sz="3600" dirty="0">
                <a:solidFill>
                  <a:srgbClr val="FF0000"/>
                </a:solidFill>
                <a:cs typeface="+mn-cs"/>
              </a:rPr>
              <a:t>2ª</a:t>
            </a:r>
          </a:p>
          <a:p>
            <a:pPr algn="ctr" eaLnBrk="1" fontAlgn="auto" hangingPunct="1">
              <a:spcBef>
                <a:spcPts val="0"/>
              </a:spcBef>
              <a:spcAft>
                <a:spcPts val="0"/>
              </a:spcAft>
              <a:defRPr/>
            </a:pPr>
            <a:r>
              <a:rPr lang="es-ES" sz="3600" dirty="0">
                <a:solidFill>
                  <a:srgbClr val="FF0000"/>
                </a:solidFill>
                <a:cs typeface="+mn-cs"/>
              </a:rPr>
              <a:t>3ª</a:t>
            </a:r>
          </a:p>
        </p:txBody>
      </p:sp>
      <p:sp>
        <p:nvSpPr>
          <p:cNvPr id="13" name="12 CuadroTexto">
            <a:extLst>
              <a:ext uri="{FF2B5EF4-FFF2-40B4-BE49-F238E27FC236}">
                <a16:creationId xmlns:a16="http://schemas.microsoft.com/office/drawing/2014/main" id="{69DEF1E7-6E84-A7F0-FA35-56CA848526DC}"/>
              </a:ext>
            </a:extLst>
          </p:cNvPr>
          <p:cNvSpPr txBox="1"/>
          <p:nvPr/>
        </p:nvSpPr>
        <p:spPr>
          <a:xfrm>
            <a:off x="1331913" y="4292600"/>
            <a:ext cx="715962" cy="2032000"/>
          </a:xfrm>
          <a:prstGeom prst="rect">
            <a:avLst/>
          </a:prstGeom>
          <a:noFill/>
        </p:spPr>
        <p:txBody>
          <a:bodyPr wrap="none">
            <a:spAutoFit/>
          </a:bodyPr>
          <a:lstStyle/>
          <a:p>
            <a:pPr algn="ctr" eaLnBrk="1" fontAlgn="auto" hangingPunct="1">
              <a:spcBef>
                <a:spcPts val="0"/>
              </a:spcBef>
              <a:spcAft>
                <a:spcPts val="0"/>
              </a:spcAft>
              <a:defRPr/>
            </a:pPr>
            <a:r>
              <a:rPr lang="es-ES" dirty="0">
                <a:solidFill>
                  <a:srgbClr val="FFC000"/>
                </a:solidFill>
                <a:latin typeface="Calibri"/>
                <a:cs typeface="+mn-cs"/>
              </a:rPr>
              <a:t>Plural</a:t>
            </a:r>
          </a:p>
          <a:p>
            <a:pPr algn="ctr" eaLnBrk="1" fontAlgn="auto" hangingPunct="1">
              <a:spcBef>
                <a:spcPts val="0"/>
              </a:spcBef>
              <a:spcAft>
                <a:spcPts val="0"/>
              </a:spcAft>
              <a:defRPr/>
            </a:pPr>
            <a:r>
              <a:rPr lang="es-ES" sz="3600" dirty="0">
                <a:solidFill>
                  <a:srgbClr val="FFC000"/>
                </a:solidFill>
                <a:cs typeface="+mn-cs"/>
              </a:rPr>
              <a:t>1ª</a:t>
            </a:r>
          </a:p>
          <a:p>
            <a:pPr algn="ctr" eaLnBrk="1" fontAlgn="auto" hangingPunct="1">
              <a:spcBef>
                <a:spcPts val="0"/>
              </a:spcBef>
              <a:spcAft>
                <a:spcPts val="0"/>
              </a:spcAft>
              <a:defRPr/>
            </a:pPr>
            <a:r>
              <a:rPr lang="es-ES" sz="3600" dirty="0">
                <a:solidFill>
                  <a:srgbClr val="FFC000"/>
                </a:solidFill>
                <a:cs typeface="+mn-cs"/>
              </a:rPr>
              <a:t>2ª</a:t>
            </a:r>
          </a:p>
          <a:p>
            <a:pPr algn="ctr" eaLnBrk="1" fontAlgn="auto" hangingPunct="1">
              <a:spcBef>
                <a:spcPts val="0"/>
              </a:spcBef>
              <a:spcAft>
                <a:spcPts val="0"/>
              </a:spcAft>
              <a:defRPr/>
            </a:pPr>
            <a:r>
              <a:rPr lang="es-ES" sz="3600" dirty="0">
                <a:solidFill>
                  <a:srgbClr val="FFC000"/>
                </a:solidFill>
                <a:cs typeface="+mn-cs"/>
              </a:rPr>
              <a:t>3ª</a:t>
            </a:r>
          </a:p>
        </p:txBody>
      </p:sp>
      <p:sp>
        <p:nvSpPr>
          <p:cNvPr id="14" name="13 CuadroTexto">
            <a:extLst>
              <a:ext uri="{FF2B5EF4-FFF2-40B4-BE49-F238E27FC236}">
                <a16:creationId xmlns:a16="http://schemas.microsoft.com/office/drawing/2014/main" id="{73C10486-3754-21BE-CC70-EDED960C4120}"/>
              </a:ext>
            </a:extLst>
          </p:cNvPr>
          <p:cNvSpPr txBox="1"/>
          <p:nvPr/>
        </p:nvSpPr>
        <p:spPr>
          <a:xfrm>
            <a:off x="539750" y="476250"/>
            <a:ext cx="184150" cy="369888"/>
          </a:xfrm>
          <a:prstGeom prst="rect">
            <a:avLst/>
          </a:prstGeom>
          <a:noFill/>
        </p:spPr>
        <p:txBody>
          <a:bodyPr wrap="none">
            <a:spAutoFit/>
          </a:bodyPr>
          <a:lstStyle/>
          <a:p>
            <a:pPr eaLnBrk="1" fontAlgn="auto" hangingPunct="1">
              <a:spcBef>
                <a:spcPts val="0"/>
              </a:spcBef>
              <a:spcAft>
                <a:spcPts val="0"/>
              </a:spcAft>
              <a:defRPr/>
            </a:pPr>
            <a:endParaRPr lang="es-ES" dirty="0">
              <a:solidFill>
                <a:prstClr val="black"/>
              </a:solidFill>
              <a:latin typeface="Calibri"/>
              <a:cs typeface="+mn-cs"/>
            </a:endParaRPr>
          </a:p>
        </p:txBody>
      </p:sp>
      <p:sp>
        <p:nvSpPr>
          <p:cNvPr id="15" name="14 Rectángulo">
            <a:extLst>
              <a:ext uri="{FF2B5EF4-FFF2-40B4-BE49-F238E27FC236}">
                <a16:creationId xmlns:a16="http://schemas.microsoft.com/office/drawing/2014/main" id="{33B7D823-86FA-4FD5-2238-C0459A637EA6}"/>
              </a:ext>
            </a:extLst>
          </p:cNvPr>
          <p:cNvSpPr/>
          <p:nvPr/>
        </p:nvSpPr>
        <p:spPr>
          <a:xfrm>
            <a:off x="0" y="476250"/>
            <a:ext cx="9144000" cy="865188"/>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prstClr val="white"/>
                </a:solidFill>
                <a:latin typeface="Comic Sans MS" pitchFamily="66" charset="0"/>
              </a:rPr>
              <a:t>All Spanish verbs are classified into 3 groups by their ending in the infinitive </a:t>
            </a:r>
            <a:r>
              <a:rPr lang="en-US" sz="2800" b="1" dirty="0">
                <a:solidFill>
                  <a:prstClr val="white"/>
                </a:solidFill>
                <a:latin typeface="Comic Sans MS" pitchFamily="66" charset="0"/>
              </a:rPr>
              <a:t>(</a:t>
            </a:r>
            <a:r>
              <a:rPr lang="en-US" sz="2800" b="1" dirty="0">
                <a:solidFill>
                  <a:srgbClr val="C00000"/>
                </a:solidFill>
                <a:latin typeface="Comic Sans MS" pitchFamily="66" charset="0"/>
              </a:rPr>
              <a:t>-</a:t>
            </a:r>
            <a:r>
              <a:rPr lang="en-US" sz="2800" b="1" dirty="0" err="1">
                <a:solidFill>
                  <a:srgbClr val="C00000"/>
                </a:solidFill>
                <a:latin typeface="Comic Sans MS" pitchFamily="66" charset="0"/>
              </a:rPr>
              <a:t>ar</a:t>
            </a:r>
            <a:r>
              <a:rPr lang="en-US" sz="2800" b="1" dirty="0">
                <a:solidFill>
                  <a:srgbClr val="C00000"/>
                </a:solidFill>
                <a:latin typeface="Comic Sans MS" pitchFamily="66" charset="0"/>
              </a:rPr>
              <a:t> -</a:t>
            </a:r>
            <a:r>
              <a:rPr lang="en-US" sz="2800" b="1" dirty="0" err="1">
                <a:solidFill>
                  <a:srgbClr val="C00000"/>
                </a:solidFill>
                <a:latin typeface="Comic Sans MS" pitchFamily="66" charset="0"/>
              </a:rPr>
              <a:t>er</a:t>
            </a:r>
            <a:r>
              <a:rPr lang="en-US" sz="2800" b="1" dirty="0">
                <a:solidFill>
                  <a:srgbClr val="C00000"/>
                </a:solidFill>
                <a:latin typeface="Comic Sans MS" pitchFamily="66" charset="0"/>
              </a:rPr>
              <a:t> -</a:t>
            </a:r>
            <a:r>
              <a:rPr lang="en-US" sz="2800" b="1" dirty="0" err="1">
                <a:solidFill>
                  <a:srgbClr val="C00000"/>
                </a:solidFill>
                <a:latin typeface="Comic Sans MS" pitchFamily="66" charset="0"/>
              </a:rPr>
              <a:t>ir</a:t>
            </a:r>
            <a:r>
              <a:rPr lang="en-US" sz="2800" b="1" dirty="0">
                <a:solidFill>
                  <a:prstClr val="white"/>
                </a:solidFill>
                <a:latin typeface="Comic Sans MS" pitchFamily="66" charset="0"/>
              </a:rPr>
              <a:t>)</a:t>
            </a:r>
            <a:endParaRPr lang="es-ES" sz="3200" b="1" dirty="0">
              <a:solidFill>
                <a:prstClr val="white"/>
              </a:solidFill>
              <a:latin typeface="Comic Sans MS" pitchFamily="66" charset="0"/>
            </a:endParaRPr>
          </a:p>
        </p:txBody>
      </p:sp>
      <p:sp>
        <p:nvSpPr>
          <p:cNvPr id="21" name="20 Llamada de flecha a la izquierda">
            <a:extLst>
              <a:ext uri="{FF2B5EF4-FFF2-40B4-BE49-F238E27FC236}">
                <a16:creationId xmlns:a16="http://schemas.microsoft.com/office/drawing/2014/main" id="{3E062972-BBFA-00F7-FCA6-8995AF3DF460}"/>
              </a:ext>
            </a:extLst>
          </p:cNvPr>
          <p:cNvSpPr/>
          <p:nvPr/>
        </p:nvSpPr>
        <p:spPr>
          <a:xfrm>
            <a:off x="6156325" y="1484313"/>
            <a:ext cx="2663825" cy="1081087"/>
          </a:xfrm>
          <a:prstGeom prst="leftArrowCallout">
            <a:avLst>
              <a:gd name="adj1" fmla="val 34117"/>
              <a:gd name="adj2" fmla="val 27930"/>
              <a:gd name="adj3" fmla="val 56258"/>
              <a:gd name="adj4" fmla="val 69201"/>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prstClr val="black"/>
                </a:solidFill>
                <a:latin typeface="Comic Sans MS" pitchFamily="66" charset="0"/>
              </a:rPr>
              <a:t>Ejemplos </a:t>
            </a:r>
            <a:endParaRPr lang="es-ES" dirty="0">
              <a:solidFill>
                <a:prstClr val="black"/>
              </a:solidFill>
              <a:latin typeface="Comic Sans MS" pitchFamily="66" charset="0"/>
            </a:endParaRPr>
          </a:p>
        </p:txBody>
      </p:sp>
      <p:pic>
        <p:nvPicPr>
          <p:cNvPr id="16" name="Picture 2" descr="Resultado de imagen de hablar&quot;">
            <a:extLst>
              <a:ext uri="{FF2B5EF4-FFF2-40B4-BE49-F238E27FC236}">
                <a16:creationId xmlns:a16="http://schemas.microsoft.com/office/drawing/2014/main" id="{CC9AC547-5A46-3B9E-B03D-DBBDE3D67B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557338"/>
            <a:ext cx="900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8" dur="500"/>
                                        <p:tgtEl>
                                          <p:spTgt spid="3">
                                            <p:txEl>
                                              <p:pRg st="2" end="2"/>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1" dur="500"/>
                                        <p:tgtEl>
                                          <p:spTgt spid="3">
                                            <p:txEl>
                                              <p:pRg st="3" end="3"/>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4" dur="500"/>
                                        <p:tgtEl>
                                          <p:spTgt spid="3">
                                            <p:txEl>
                                              <p:pRg st="4" end="4"/>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7" dur="500"/>
                                        <p:tgtEl>
                                          <p:spTgt spid="3">
                                            <p:txEl>
                                              <p:pRg st="5" end="5"/>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0" dur="500"/>
                                        <p:tgtEl>
                                          <p:spTgt spid="3">
                                            <p:txEl>
                                              <p:pRg st="6" end="6"/>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3" dur="500"/>
                                        <p:tgtEl>
                                          <p:spTgt spid="3">
                                            <p:txEl>
                                              <p:pRg st="7" end="7"/>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8" dur="500"/>
                                        <p:tgtEl>
                                          <p:spTgt spid="5">
                                            <p:txEl>
                                              <p:pRg st="0" end="0"/>
                                            </p:txEl>
                                          </p:spTgt>
                                        </p:tgtEl>
                                      </p:cBhvr>
                                    </p:animEffect>
                                  </p:childTnLst>
                                </p:cTn>
                              </p:par>
                              <p:par>
                                <p:cTn id="59" presetID="14" presetClass="entr" presetSubtype="10" fill="hold" nodeType="with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61" dur="500"/>
                                        <p:tgtEl>
                                          <p:spTgt spid="6">
                                            <p:txEl>
                                              <p:pRg st="1" end="1"/>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4" presetClass="entr" presetSubtype="10" fill="hold" nodeType="click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66" dur="500"/>
                                        <p:tgtEl>
                                          <p:spTgt spid="5">
                                            <p:txEl>
                                              <p:pRg st="1" end="1"/>
                                            </p:txEl>
                                          </p:spTgt>
                                        </p:tgtEl>
                                      </p:cBhvr>
                                    </p:animEffect>
                                  </p:childTnLst>
                                </p:cTn>
                              </p:par>
                              <p:par>
                                <p:cTn id="67" presetID="14" presetClass="entr" presetSubtype="10"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69" dur="500"/>
                                        <p:tgtEl>
                                          <p:spTgt spid="6">
                                            <p:txEl>
                                              <p:pRg st="3" end="3"/>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4" presetClass="entr" presetSubtype="10" fill="hold" nodeType="clickEffect">
                                  <p:stCondLst>
                                    <p:cond delay="0"/>
                                  </p:stCondLst>
                                  <p:childTnLst>
                                    <p:set>
                                      <p:cBhvr>
                                        <p:cTn id="7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4" dur="500"/>
                                        <p:tgtEl>
                                          <p:spTgt spid="5">
                                            <p:txEl>
                                              <p:pRg st="2" end="2"/>
                                            </p:txEl>
                                          </p:spTgt>
                                        </p:tgtEl>
                                      </p:cBhvr>
                                    </p:animEffect>
                                  </p:childTnLst>
                                </p:cTn>
                              </p:par>
                              <p:par>
                                <p:cTn id="75" presetID="14" presetClass="entr" presetSubtype="10" fill="hold" nodeType="with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77" dur="500"/>
                                        <p:tgtEl>
                                          <p:spTgt spid="6">
                                            <p:txEl>
                                              <p:pRg st="5" end="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4" presetClass="entr" presetSubtype="10" fill="hold" nodeType="clickEffect">
                                  <p:stCondLst>
                                    <p:cond delay="0"/>
                                  </p:stCondLst>
                                  <p:childTnLst>
                                    <p:set>
                                      <p:cBhvr>
                                        <p:cTn id="8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82" dur="500"/>
                                        <p:tgtEl>
                                          <p:spTgt spid="8">
                                            <p:txEl>
                                              <p:pRg st="0" end="0"/>
                                            </p:txEl>
                                          </p:spTgt>
                                        </p:tgtEl>
                                      </p:cBhvr>
                                    </p:animEffect>
                                  </p:childTnLst>
                                </p:cTn>
                              </p:par>
                              <p:par>
                                <p:cTn id="83" presetID="14" presetClass="entr" presetSubtype="10" fill="hold" nodeType="with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85" dur="500"/>
                                        <p:tgtEl>
                                          <p:spTgt spid="9">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4" presetClass="entr" presetSubtype="10" fill="hold" nodeType="clickEffect">
                                  <p:stCondLst>
                                    <p:cond delay="0"/>
                                  </p:stCondLst>
                                  <p:childTnLst>
                                    <p:set>
                                      <p:cBhvr>
                                        <p:cTn id="8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90" dur="500"/>
                                        <p:tgtEl>
                                          <p:spTgt spid="8">
                                            <p:txEl>
                                              <p:pRg st="1" end="1"/>
                                            </p:txEl>
                                          </p:spTgt>
                                        </p:tgtEl>
                                      </p:cBhvr>
                                    </p:animEffect>
                                  </p:childTnLst>
                                </p:cTn>
                              </p:par>
                              <p:par>
                                <p:cTn id="91" presetID="14" presetClass="entr" presetSubtype="10" fill="hold" nodeType="withEffect">
                                  <p:stCondLst>
                                    <p:cond delay="0"/>
                                  </p:stCondLst>
                                  <p:childTnLst>
                                    <p:set>
                                      <p:cBhvr>
                                        <p:cTn id="9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93" dur="500"/>
                                        <p:tgtEl>
                                          <p:spTgt spid="9">
                                            <p:txEl>
                                              <p:pRg st="2" end="2"/>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4" presetClass="entr" presetSubtype="10" fill="hold" nodeType="clickEffect">
                                  <p:stCondLst>
                                    <p:cond delay="0"/>
                                  </p:stCondLst>
                                  <p:childTnLst>
                                    <p:set>
                                      <p:cBhvr>
                                        <p:cTn id="9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98" dur="500"/>
                                        <p:tgtEl>
                                          <p:spTgt spid="8">
                                            <p:txEl>
                                              <p:pRg st="2" end="2"/>
                                            </p:txEl>
                                          </p:spTgt>
                                        </p:tgtEl>
                                      </p:cBhvr>
                                    </p:animEffect>
                                  </p:childTnLst>
                                </p:cTn>
                              </p:par>
                              <p:par>
                                <p:cTn id="99" presetID="14" presetClass="entr" presetSubtype="10" fill="hold" nodeType="withEffect">
                                  <p:stCondLst>
                                    <p:cond delay="0"/>
                                  </p:stCondLst>
                                  <p:childTnLst>
                                    <p:set>
                                      <p:cBhvr>
                                        <p:cTn id="100"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01" dur="500"/>
                                        <p:tgtEl>
                                          <p:spTgt spid="9">
                                            <p:txEl>
                                              <p:pRg st="4" end="4"/>
                                            </p:txEl>
                                          </p:spTgt>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randombar(horizontal)">
                                      <p:cBhvr>
                                        <p:cTn id="10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animBg="1"/>
      <p:bldP spid="11" grpId="0" animBg="1"/>
      <p:bldP spid="12" grpId="0"/>
      <p:bldP spid="13" grpId="0"/>
      <p:bldP spid="15"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05D48330-BE43-7F75-0CD9-BC66A9264664}"/>
              </a:ext>
            </a:extLst>
          </p:cNvPr>
          <p:cNvSpPr/>
          <p:nvPr/>
        </p:nvSpPr>
        <p:spPr>
          <a:xfrm>
            <a:off x="2124075" y="188913"/>
            <a:ext cx="5359400" cy="646112"/>
          </a:xfrm>
          <a:prstGeom prst="rect">
            <a:avLst/>
          </a:prstGeom>
        </p:spPr>
        <p:txBody>
          <a:bodyPr wrap="none">
            <a:spAutoFit/>
          </a:bodyPr>
          <a:lstStyle/>
          <a:p>
            <a:pPr eaLnBrk="1" fontAlgn="auto" hangingPunct="1">
              <a:spcBef>
                <a:spcPts val="0"/>
              </a:spcBef>
              <a:spcAft>
                <a:spcPts val="0"/>
              </a:spcAft>
              <a:defRPr/>
            </a:pPr>
            <a:r>
              <a:rPr lang="es-ES" sz="3600" dirty="0">
                <a:solidFill>
                  <a:prstClr val="black"/>
                </a:solidFill>
                <a:cs typeface="+mn-cs"/>
              </a:rPr>
              <a:t>Verbos: Presente simple</a:t>
            </a:r>
          </a:p>
        </p:txBody>
      </p:sp>
      <p:sp>
        <p:nvSpPr>
          <p:cNvPr id="3" name="2 Rectángulo">
            <a:extLst>
              <a:ext uri="{FF2B5EF4-FFF2-40B4-BE49-F238E27FC236}">
                <a16:creationId xmlns:a16="http://schemas.microsoft.com/office/drawing/2014/main" id="{D97F3E06-E491-2D57-5A7B-F000F89CD56B}"/>
              </a:ext>
            </a:extLst>
          </p:cNvPr>
          <p:cNvSpPr/>
          <p:nvPr/>
        </p:nvSpPr>
        <p:spPr>
          <a:xfrm>
            <a:off x="2195513" y="1484313"/>
            <a:ext cx="2808287" cy="4864100"/>
          </a:xfrm>
          <a:prstGeom prst="rect">
            <a:avLst/>
          </a:prstGeom>
        </p:spPr>
        <p:txBody>
          <a:bodyPr>
            <a:spAutoFit/>
          </a:bodyPr>
          <a:lstStyle/>
          <a:p>
            <a:pPr eaLnBrk="1" fontAlgn="auto" hangingPunct="1">
              <a:spcBef>
                <a:spcPts val="0"/>
              </a:spcBef>
              <a:spcAft>
                <a:spcPts val="0"/>
              </a:spcAft>
              <a:defRPr/>
            </a:pPr>
            <a:r>
              <a:rPr lang="en-GB" sz="5400" u="sng" dirty="0">
                <a:solidFill>
                  <a:prstClr val="black">
                    <a:lumMod val="95000"/>
                    <a:lumOff val="5000"/>
                  </a:prstClr>
                </a:solidFill>
                <a:cs typeface="+mn-cs"/>
              </a:rPr>
              <a:t>Com</a:t>
            </a:r>
            <a:r>
              <a:rPr lang="en-GB" sz="5400" b="1" u="sng" dirty="0">
                <a:solidFill>
                  <a:srgbClr val="AC0428"/>
                </a:solidFill>
                <a:cs typeface="+mn-cs"/>
              </a:rPr>
              <a:t>er</a:t>
            </a:r>
          </a:p>
          <a:p>
            <a:pPr eaLnBrk="1" fontAlgn="auto" hangingPunct="1">
              <a:spcBef>
                <a:spcPts val="0"/>
              </a:spcBef>
              <a:spcAft>
                <a:spcPts val="0"/>
              </a:spcAft>
              <a:defRPr/>
            </a:pPr>
            <a:endParaRPr lang="en-GB" sz="1600" dirty="0">
              <a:solidFill>
                <a:srgbClr val="AC0428"/>
              </a:solidFill>
              <a:cs typeface="+mn-cs"/>
            </a:endParaRPr>
          </a:p>
          <a:p>
            <a:pPr eaLnBrk="1" fontAlgn="auto" hangingPunct="1">
              <a:spcBef>
                <a:spcPts val="0"/>
              </a:spcBef>
              <a:spcAft>
                <a:spcPts val="0"/>
              </a:spcAft>
              <a:defRPr/>
            </a:pPr>
            <a:r>
              <a:rPr lang="en-GB" sz="4000" dirty="0">
                <a:solidFill>
                  <a:prstClr val="black">
                    <a:lumMod val="95000"/>
                    <a:lumOff val="5000"/>
                  </a:prstClr>
                </a:solidFill>
                <a:cs typeface="+mn-cs"/>
              </a:rPr>
              <a:t> Com</a:t>
            </a:r>
          </a:p>
          <a:p>
            <a:pPr eaLnBrk="1" fontAlgn="auto" hangingPunct="1">
              <a:spcBef>
                <a:spcPts val="0"/>
              </a:spcBef>
              <a:spcAft>
                <a:spcPts val="0"/>
              </a:spcAft>
              <a:defRPr/>
            </a:pPr>
            <a:r>
              <a:rPr lang="en-GB" sz="4000" dirty="0">
                <a:solidFill>
                  <a:prstClr val="black">
                    <a:lumMod val="95000"/>
                    <a:lumOff val="5000"/>
                  </a:prstClr>
                </a:solidFill>
                <a:cs typeface="+mn-cs"/>
              </a:rPr>
              <a:t> Com</a:t>
            </a:r>
          </a:p>
          <a:p>
            <a:pPr eaLnBrk="1" fontAlgn="auto" hangingPunct="1">
              <a:spcBef>
                <a:spcPts val="0"/>
              </a:spcBef>
              <a:spcAft>
                <a:spcPts val="0"/>
              </a:spcAft>
              <a:defRPr/>
            </a:pPr>
            <a:r>
              <a:rPr lang="en-GB" sz="4000" dirty="0">
                <a:solidFill>
                  <a:prstClr val="black">
                    <a:lumMod val="95000"/>
                    <a:lumOff val="5000"/>
                  </a:prstClr>
                </a:solidFill>
                <a:cs typeface="+mn-cs"/>
              </a:rPr>
              <a:t> Com</a:t>
            </a:r>
          </a:p>
          <a:p>
            <a:pPr eaLnBrk="1" fontAlgn="auto" hangingPunct="1">
              <a:spcBef>
                <a:spcPts val="0"/>
              </a:spcBef>
              <a:spcAft>
                <a:spcPts val="0"/>
              </a:spcAft>
              <a:defRPr/>
            </a:pPr>
            <a:r>
              <a:rPr lang="en-GB" sz="4000" dirty="0">
                <a:solidFill>
                  <a:prstClr val="black">
                    <a:lumMod val="95000"/>
                    <a:lumOff val="5000"/>
                  </a:prstClr>
                </a:solidFill>
                <a:cs typeface="+mn-cs"/>
              </a:rPr>
              <a:t> Com</a:t>
            </a:r>
          </a:p>
          <a:p>
            <a:pPr eaLnBrk="1" fontAlgn="auto" hangingPunct="1">
              <a:spcBef>
                <a:spcPts val="0"/>
              </a:spcBef>
              <a:spcAft>
                <a:spcPts val="0"/>
              </a:spcAft>
              <a:defRPr/>
            </a:pPr>
            <a:r>
              <a:rPr lang="en-GB" sz="4000" dirty="0">
                <a:solidFill>
                  <a:prstClr val="black">
                    <a:lumMod val="95000"/>
                    <a:lumOff val="5000"/>
                  </a:prstClr>
                </a:solidFill>
                <a:cs typeface="+mn-cs"/>
              </a:rPr>
              <a:t> Com</a:t>
            </a:r>
          </a:p>
          <a:p>
            <a:pPr eaLnBrk="1" fontAlgn="auto" hangingPunct="1">
              <a:spcBef>
                <a:spcPts val="0"/>
              </a:spcBef>
              <a:spcAft>
                <a:spcPts val="0"/>
              </a:spcAft>
              <a:defRPr/>
            </a:pPr>
            <a:r>
              <a:rPr lang="en-GB" sz="4000" dirty="0">
                <a:solidFill>
                  <a:prstClr val="black">
                    <a:lumMod val="95000"/>
                    <a:lumOff val="5000"/>
                  </a:prstClr>
                </a:solidFill>
                <a:cs typeface="+mn-cs"/>
              </a:rPr>
              <a:t> Com</a:t>
            </a:r>
            <a:endParaRPr lang="en-GB" sz="4000" dirty="0">
              <a:solidFill>
                <a:srgbClr val="FF0000"/>
              </a:solidFill>
              <a:cs typeface="+mn-cs"/>
            </a:endParaRPr>
          </a:p>
        </p:txBody>
      </p:sp>
      <p:sp>
        <p:nvSpPr>
          <p:cNvPr id="4" name="3 Rectángulo">
            <a:extLst>
              <a:ext uri="{FF2B5EF4-FFF2-40B4-BE49-F238E27FC236}">
                <a16:creationId xmlns:a16="http://schemas.microsoft.com/office/drawing/2014/main" id="{FC666054-D51A-6454-4FAE-DCB90DD61555}"/>
              </a:ext>
            </a:extLst>
          </p:cNvPr>
          <p:cNvSpPr/>
          <p:nvPr/>
        </p:nvSpPr>
        <p:spPr>
          <a:xfrm>
            <a:off x="4356100" y="1773238"/>
            <a:ext cx="1871663" cy="461962"/>
          </a:xfrm>
          <a:prstGeom prst="rect">
            <a:avLst/>
          </a:prstGeom>
        </p:spPr>
        <p:txBody>
          <a:bodyPr>
            <a:spAutoFit/>
          </a:bodyPr>
          <a:lstStyle/>
          <a:p>
            <a:pPr eaLnBrk="1" fontAlgn="auto" hangingPunct="1">
              <a:spcBef>
                <a:spcPts val="0"/>
              </a:spcBef>
              <a:spcAft>
                <a:spcPts val="0"/>
              </a:spcAft>
              <a:defRPr/>
            </a:pPr>
            <a:r>
              <a:rPr lang="en-GB" sz="2400" b="1" dirty="0">
                <a:solidFill>
                  <a:srgbClr val="003300"/>
                </a:solidFill>
                <a:cs typeface="+mn-cs"/>
              </a:rPr>
              <a:t> = to eat</a:t>
            </a:r>
          </a:p>
        </p:txBody>
      </p:sp>
      <p:sp>
        <p:nvSpPr>
          <p:cNvPr id="5" name="4 Rectángulo">
            <a:extLst>
              <a:ext uri="{FF2B5EF4-FFF2-40B4-BE49-F238E27FC236}">
                <a16:creationId xmlns:a16="http://schemas.microsoft.com/office/drawing/2014/main" id="{422603B3-140A-5895-716C-8FA7DCBEB286}"/>
              </a:ext>
            </a:extLst>
          </p:cNvPr>
          <p:cNvSpPr/>
          <p:nvPr/>
        </p:nvSpPr>
        <p:spPr>
          <a:xfrm>
            <a:off x="3492500" y="2565400"/>
            <a:ext cx="863600" cy="1938338"/>
          </a:xfrm>
          <a:prstGeom prst="rect">
            <a:avLst/>
          </a:prstGeom>
        </p:spPr>
        <p:txBody>
          <a:bodyPr>
            <a:spAutoFit/>
          </a:bodyPr>
          <a:lstStyle/>
          <a:p>
            <a:pPr eaLnBrk="1" fontAlgn="auto" hangingPunct="1">
              <a:spcBef>
                <a:spcPts val="0"/>
              </a:spcBef>
              <a:spcAft>
                <a:spcPts val="0"/>
              </a:spcAft>
              <a:defRPr/>
            </a:pPr>
            <a:r>
              <a:rPr lang="en-GB" sz="4000" b="1" dirty="0">
                <a:solidFill>
                  <a:srgbClr val="0070C0"/>
                </a:solidFill>
                <a:cs typeface="+mn-cs"/>
              </a:rPr>
              <a:t>o</a:t>
            </a:r>
            <a:r>
              <a:rPr lang="en-GB" sz="4000" b="1" dirty="0">
                <a:solidFill>
                  <a:srgbClr val="AC0428"/>
                </a:solidFill>
                <a:cs typeface="+mn-cs"/>
              </a:rPr>
              <a:t> </a:t>
            </a:r>
          </a:p>
          <a:p>
            <a:pPr eaLnBrk="1" fontAlgn="auto" hangingPunct="1">
              <a:spcBef>
                <a:spcPts val="0"/>
              </a:spcBef>
              <a:spcAft>
                <a:spcPts val="0"/>
              </a:spcAft>
              <a:defRPr/>
            </a:pPr>
            <a:r>
              <a:rPr lang="en-GB" sz="4000" b="1" dirty="0" err="1">
                <a:solidFill>
                  <a:srgbClr val="F79646">
                    <a:lumMod val="75000"/>
                  </a:srgbClr>
                </a:solidFill>
                <a:cs typeface="+mn-cs"/>
              </a:rPr>
              <a:t>es</a:t>
            </a:r>
            <a:endParaRPr lang="en-GB" sz="4000" b="1" dirty="0">
              <a:solidFill>
                <a:srgbClr val="F79646">
                  <a:lumMod val="75000"/>
                </a:srgbClr>
              </a:solidFill>
              <a:cs typeface="+mn-cs"/>
            </a:endParaRPr>
          </a:p>
          <a:p>
            <a:pPr eaLnBrk="1" fontAlgn="auto" hangingPunct="1">
              <a:spcBef>
                <a:spcPts val="0"/>
              </a:spcBef>
              <a:spcAft>
                <a:spcPts val="0"/>
              </a:spcAft>
              <a:defRPr/>
            </a:pPr>
            <a:r>
              <a:rPr lang="en-GB" sz="4000" b="1" dirty="0">
                <a:solidFill>
                  <a:srgbClr val="00B050"/>
                </a:solidFill>
                <a:cs typeface="+mn-cs"/>
              </a:rPr>
              <a:t>e</a:t>
            </a:r>
            <a:endParaRPr lang="es-ES" sz="4000" dirty="0">
              <a:solidFill>
                <a:srgbClr val="00B050"/>
              </a:solidFill>
              <a:latin typeface="Calibri"/>
              <a:cs typeface="+mn-cs"/>
            </a:endParaRPr>
          </a:p>
        </p:txBody>
      </p:sp>
      <p:sp>
        <p:nvSpPr>
          <p:cNvPr id="6" name="5 Rectángulo">
            <a:extLst>
              <a:ext uri="{FF2B5EF4-FFF2-40B4-BE49-F238E27FC236}">
                <a16:creationId xmlns:a16="http://schemas.microsoft.com/office/drawing/2014/main" id="{6D9C7CEB-514A-53CA-6C68-E838CCF693B5}"/>
              </a:ext>
            </a:extLst>
          </p:cNvPr>
          <p:cNvSpPr/>
          <p:nvPr/>
        </p:nvSpPr>
        <p:spPr>
          <a:xfrm>
            <a:off x="4427538" y="2492375"/>
            <a:ext cx="4537075" cy="1908175"/>
          </a:xfrm>
          <a:prstGeom prst="rect">
            <a:avLst/>
          </a:prstGeom>
        </p:spPr>
        <p:txBody>
          <a:bodyPr>
            <a:spAutoFit/>
          </a:bodyPr>
          <a:lstStyle/>
          <a:p>
            <a:pPr eaLnBrk="1" fontAlgn="auto" hangingPunct="1">
              <a:spcBef>
                <a:spcPts val="0"/>
              </a:spcBef>
              <a:spcAft>
                <a:spcPts val="0"/>
              </a:spcAft>
              <a:defRPr/>
            </a:pPr>
            <a:endParaRPr lang="en-GB"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I</a:t>
            </a:r>
            <a:r>
              <a:rPr lang="en-US" sz="2000" dirty="0">
                <a:solidFill>
                  <a:srgbClr val="000000"/>
                </a:solidFill>
                <a:latin typeface="Calibri"/>
                <a:cs typeface="+mn-cs"/>
              </a:rPr>
              <a:t> eat</a:t>
            </a:r>
          </a:p>
          <a:p>
            <a:pPr marL="285750" indent="-285750" eaLnBrk="1" fontAlgn="auto" hangingPunct="1">
              <a:spcBef>
                <a:spcPts val="0"/>
              </a:spcBef>
              <a:spcAft>
                <a:spcPts val="0"/>
              </a:spcAft>
              <a:buFont typeface="Arial" panose="020B0604020202020204" pitchFamily="34" charset="0"/>
              <a:buChar char="•"/>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(informal) eat</a:t>
            </a:r>
          </a:p>
          <a:p>
            <a:pPr marL="285750" indent="-285750" eaLnBrk="1" fontAlgn="auto" hangingPunct="1">
              <a:spcBef>
                <a:spcPts val="0"/>
              </a:spcBef>
              <a:spcAft>
                <a:spcPts val="0"/>
              </a:spcAft>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S/h</a:t>
            </a:r>
            <a:r>
              <a:rPr lang="en-US" sz="2000" dirty="0">
                <a:solidFill>
                  <a:srgbClr val="000000"/>
                </a:solidFill>
                <a:latin typeface="Calibri"/>
                <a:cs typeface="+mn-cs"/>
              </a:rPr>
              <a:t>e eats / </a:t>
            </a: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(formal) take / </a:t>
            </a:r>
            <a:r>
              <a:rPr lang="en-GB" sz="2000" dirty="0">
                <a:solidFill>
                  <a:srgbClr val="000000"/>
                </a:solidFill>
                <a:latin typeface="Calibri"/>
                <a:cs typeface="+mn-cs"/>
              </a:rPr>
              <a:t>I</a:t>
            </a:r>
            <a:r>
              <a:rPr lang="en-US" sz="2000" dirty="0">
                <a:solidFill>
                  <a:srgbClr val="000000"/>
                </a:solidFill>
                <a:latin typeface="Calibri"/>
                <a:cs typeface="+mn-cs"/>
              </a:rPr>
              <a:t>t eats</a:t>
            </a:r>
          </a:p>
        </p:txBody>
      </p:sp>
      <p:sp>
        <p:nvSpPr>
          <p:cNvPr id="8" name="7 Rectángulo">
            <a:extLst>
              <a:ext uri="{FF2B5EF4-FFF2-40B4-BE49-F238E27FC236}">
                <a16:creationId xmlns:a16="http://schemas.microsoft.com/office/drawing/2014/main" id="{1089C27C-2F4C-C9C7-19FA-29FFCBCDE64B}"/>
              </a:ext>
            </a:extLst>
          </p:cNvPr>
          <p:cNvSpPr/>
          <p:nvPr/>
        </p:nvSpPr>
        <p:spPr>
          <a:xfrm>
            <a:off x="3419475" y="4365625"/>
            <a:ext cx="1512888" cy="1938338"/>
          </a:xfrm>
          <a:prstGeom prst="rect">
            <a:avLst/>
          </a:prstGeom>
        </p:spPr>
        <p:txBody>
          <a:bodyPr>
            <a:spAutoFit/>
          </a:bodyPr>
          <a:lstStyle/>
          <a:p>
            <a:pPr eaLnBrk="1" fontAlgn="auto" hangingPunct="1">
              <a:spcBef>
                <a:spcPts val="0"/>
              </a:spcBef>
              <a:spcAft>
                <a:spcPts val="0"/>
              </a:spcAft>
              <a:defRPr/>
            </a:pPr>
            <a:r>
              <a:rPr lang="en-GB" sz="4000" b="1" dirty="0" err="1">
                <a:solidFill>
                  <a:srgbClr val="7030A0"/>
                </a:solidFill>
                <a:cs typeface="+mn-cs"/>
              </a:rPr>
              <a:t>emos</a:t>
            </a:r>
            <a:r>
              <a:rPr lang="en-GB" sz="4000" b="1" dirty="0">
                <a:solidFill>
                  <a:srgbClr val="AC0428"/>
                </a:solidFill>
                <a:cs typeface="+mn-cs"/>
              </a:rPr>
              <a:t> </a:t>
            </a:r>
          </a:p>
          <a:p>
            <a:pPr eaLnBrk="1" fontAlgn="auto" hangingPunct="1">
              <a:spcBef>
                <a:spcPts val="0"/>
              </a:spcBef>
              <a:spcAft>
                <a:spcPts val="0"/>
              </a:spcAft>
              <a:defRPr/>
            </a:pPr>
            <a:r>
              <a:rPr lang="en-GB" sz="4000" b="1" dirty="0" err="1">
                <a:solidFill>
                  <a:srgbClr val="FF33CC"/>
                </a:solidFill>
                <a:cs typeface="+mn-cs"/>
              </a:rPr>
              <a:t>éis</a:t>
            </a:r>
            <a:endParaRPr lang="en-GB" sz="4000" b="1" dirty="0">
              <a:solidFill>
                <a:srgbClr val="FF33CC"/>
              </a:solidFill>
              <a:cs typeface="+mn-cs"/>
            </a:endParaRPr>
          </a:p>
          <a:p>
            <a:pPr eaLnBrk="1" fontAlgn="auto" hangingPunct="1">
              <a:spcBef>
                <a:spcPts val="0"/>
              </a:spcBef>
              <a:spcAft>
                <a:spcPts val="0"/>
              </a:spcAft>
              <a:defRPr/>
            </a:pPr>
            <a:r>
              <a:rPr lang="en-GB" sz="4000" b="1" dirty="0">
                <a:solidFill>
                  <a:srgbClr val="F79646">
                    <a:lumMod val="50000"/>
                  </a:srgbClr>
                </a:solidFill>
                <a:cs typeface="+mn-cs"/>
              </a:rPr>
              <a:t>en</a:t>
            </a:r>
            <a:endParaRPr lang="es-ES" sz="4000" b="1" dirty="0">
              <a:solidFill>
                <a:srgbClr val="F79646">
                  <a:lumMod val="50000"/>
                </a:srgbClr>
              </a:solidFill>
              <a:cs typeface="+mn-cs"/>
            </a:endParaRPr>
          </a:p>
        </p:txBody>
      </p:sp>
      <p:sp>
        <p:nvSpPr>
          <p:cNvPr id="9" name="8 Rectángulo">
            <a:extLst>
              <a:ext uri="{FF2B5EF4-FFF2-40B4-BE49-F238E27FC236}">
                <a16:creationId xmlns:a16="http://schemas.microsoft.com/office/drawing/2014/main" id="{D8CA74D2-8D9F-4F0D-537B-60AE46DAA607}"/>
              </a:ext>
            </a:extLst>
          </p:cNvPr>
          <p:cNvSpPr/>
          <p:nvPr/>
        </p:nvSpPr>
        <p:spPr>
          <a:xfrm>
            <a:off x="4787900" y="4508500"/>
            <a:ext cx="3960813" cy="1631950"/>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We</a:t>
            </a:r>
            <a:r>
              <a:rPr lang="en-US" sz="2000" dirty="0">
                <a:solidFill>
                  <a:srgbClr val="000000"/>
                </a:solidFill>
                <a:latin typeface="Calibri"/>
                <a:cs typeface="+mn-cs"/>
              </a:rPr>
              <a:t> eat</a:t>
            </a:r>
          </a:p>
          <a:p>
            <a:pPr marL="285750" indent="-285750" eaLnBrk="1" fontAlgn="auto" hangingPunct="1">
              <a:spcBef>
                <a:spcPts val="0"/>
              </a:spcBef>
              <a:spcAft>
                <a:spcPts val="0"/>
              </a:spcAft>
              <a:buFont typeface="Arial" panose="020B0604020202020204" pitchFamily="34" charset="0"/>
              <a:buChar char="•"/>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all (informal) eat</a:t>
            </a:r>
          </a:p>
          <a:p>
            <a:pPr marL="285750" indent="-285750" eaLnBrk="1" fontAlgn="auto" hangingPunct="1">
              <a:spcBef>
                <a:spcPts val="0"/>
              </a:spcBef>
              <a:spcAft>
                <a:spcPts val="0"/>
              </a:spcAft>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They </a:t>
            </a:r>
            <a:r>
              <a:rPr lang="en-US" sz="2000" dirty="0">
                <a:solidFill>
                  <a:srgbClr val="000000"/>
                </a:solidFill>
                <a:latin typeface="Calibri"/>
                <a:cs typeface="+mn-cs"/>
              </a:rPr>
              <a:t>eat / </a:t>
            </a: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all (formal) eat</a:t>
            </a:r>
          </a:p>
        </p:txBody>
      </p:sp>
      <p:sp>
        <p:nvSpPr>
          <p:cNvPr id="10" name="9 Abrir llave">
            <a:extLst>
              <a:ext uri="{FF2B5EF4-FFF2-40B4-BE49-F238E27FC236}">
                <a16:creationId xmlns:a16="http://schemas.microsoft.com/office/drawing/2014/main" id="{76B06B7D-0DFE-FA2C-5B25-A5F66DFD342D}"/>
              </a:ext>
            </a:extLst>
          </p:cNvPr>
          <p:cNvSpPr/>
          <p:nvPr/>
        </p:nvSpPr>
        <p:spPr>
          <a:xfrm>
            <a:off x="1979613" y="2708275"/>
            <a:ext cx="431800" cy="1512888"/>
          </a:xfrm>
          <a:prstGeom prst="leftBrace">
            <a:avLst>
              <a:gd name="adj1" fmla="val 8333"/>
              <a:gd name="adj2" fmla="val 46279"/>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prstClr val="black"/>
              </a:solidFill>
            </a:endParaRPr>
          </a:p>
        </p:txBody>
      </p:sp>
      <p:sp>
        <p:nvSpPr>
          <p:cNvPr id="11" name="10 Abrir llave">
            <a:extLst>
              <a:ext uri="{FF2B5EF4-FFF2-40B4-BE49-F238E27FC236}">
                <a16:creationId xmlns:a16="http://schemas.microsoft.com/office/drawing/2014/main" id="{D20E3D72-D34B-B662-0D8E-126D51357CE3}"/>
              </a:ext>
            </a:extLst>
          </p:cNvPr>
          <p:cNvSpPr/>
          <p:nvPr/>
        </p:nvSpPr>
        <p:spPr>
          <a:xfrm>
            <a:off x="1979613" y="4508500"/>
            <a:ext cx="431800" cy="15128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prstClr val="black"/>
              </a:solidFill>
            </a:endParaRPr>
          </a:p>
        </p:txBody>
      </p:sp>
      <p:sp>
        <p:nvSpPr>
          <p:cNvPr id="12" name="11 CuadroTexto">
            <a:extLst>
              <a:ext uri="{FF2B5EF4-FFF2-40B4-BE49-F238E27FC236}">
                <a16:creationId xmlns:a16="http://schemas.microsoft.com/office/drawing/2014/main" id="{9670654A-7C79-9E20-C371-DE145BF1C62B}"/>
              </a:ext>
            </a:extLst>
          </p:cNvPr>
          <p:cNvSpPr txBox="1"/>
          <p:nvPr/>
        </p:nvSpPr>
        <p:spPr>
          <a:xfrm>
            <a:off x="1258888" y="2349500"/>
            <a:ext cx="939800" cy="2030413"/>
          </a:xfrm>
          <a:prstGeom prst="rect">
            <a:avLst/>
          </a:prstGeom>
          <a:noFill/>
        </p:spPr>
        <p:txBody>
          <a:bodyPr wrap="none">
            <a:spAutoFit/>
          </a:bodyPr>
          <a:lstStyle/>
          <a:p>
            <a:pPr algn="ctr" eaLnBrk="1" fontAlgn="auto" hangingPunct="1">
              <a:spcBef>
                <a:spcPts val="0"/>
              </a:spcBef>
              <a:spcAft>
                <a:spcPts val="0"/>
              </a:spcAft>
              <a:defRPr/>
            </a:pPr>
            <a:r>
              <a:rPr lang="es-ES" dirty="0">
                <a:solidFill>
                  <a:srgbClr val="FF0000"/>
                </a:solidFill>
                <a:latin typeface="Calibri"/>
                <a:cs typeface="+mn-cs"/>
              </a:rPr>
              <a:t>Singular</a:t>
            </a:r>
          </a:p>
          <a:p>
            <a:pPr algn="ctr" eaLnBrk="1" fontAlgn="auto" hangingPunct="1">
              <a:spcBef>
                <a:spcPts val="0"/>
              </a:spcBef>
              <a:spcAft>
                <a:spcPts val="0"/>
              </a:spcAft>
              <a:defRPr/>
            </a:pPr>
            <a:r>
              <a:rPr lang="es-ES" sz="3600" dirty="0">
                <a:solidFill>
                  <a:srgbClr val="FF0000"/>
                </a:solidFill>
                <a:cs typeface="+mn-cs"/>
              </a:rPr>
              <a:t>1ª</a:t>
            </a:r>
          </a:p>
          <a:p>
            <a:pPr algn="ctr" eaLnBrk="1" fontAlgn="auto" hangingPunct="1">
              <a:spcBef>
                <a:spcPts val="0"/>
              </a:spcBef>
              <a:spcAft>
                <a:spcPts val="0"/>
              </a:spcAft>
              <a:defRPr/>
            </a:pPr>
            <a:r>
              <a:rPr lang="es-ES" sz="3600" dirty="0">
                <a:solidFill>
                  <a:srgbClr val="FF0000"/>
                </a:solidFill>
                <a:cs typeface="+mn-cs"/>
              </a:rPr>
              <a:t>2ª</a:t>
            </a:r>
          </a:p>
          <a:p>
            <a:pPr algn="ctr" eaLnBrk="1" fontAlgn="auto" hangingPunct="1">
              <a:spcBef>
                <a:spcPts val="0"/>
              </a:spcBef>
              <a:spcAft>
                <a:spcPts val="0"/>
              </a:spcAft>
              <a:defRPr/>
            </a:pPr>
            <a:r>
              <a:rPr lang="es-ES" sz="3600" dirty="0">
                <a:solidFill>
                  <a:srgbClr val="FF0000"/>
                </a:solidFill>
                <a:cs typeface="+mn-cs"/>
              </a:rPr>
              <a:t>3ª</a:t>
            </a:r>
          </a:p>
        </p:txBody>
      </p:sp>
      <p:sp>
        <p:nvSpPr>
          <p:cNvPr id="13" name="12 CuadroTexto">
            <a:extLst>
              <a:ext uri="{FF2B5EF4-FFF2-40B4-BE49-F238E27FC236}">
                <a16:creationId xmlns:a16="http://schemas.microsoft.com/office/drawing/2014/main" id="{5B2A48DD-FE1E-B35B-026C-B72FBE9CB6D2}"/>
              </a:ext>
            </a:extLst>
          </p:cNvPr>
          <p:cNvSpPr txBox="1"/>
          <p:nvPr/>
        </p:nvSpPr>
        <p:spPr>
          <a:xfrm>
            <a:off x="1331913" y="4292600"/>
            <a:ext cx="715962" cy="2032000"/>
          </a:xfrm>
          <a:prstGeom prst="rect">
            <a:avLst/>
          </a:prstGeom>
          <a:noFill/>
        </p:spPr>
        <p:txBody>
          <a:bodyPr wrap="none">
            <a:spAutoFit/>
          </a:bodyPr>
          <a:lstStyle/>
          <a:p>
            <a:pPr algn="ctr" eaLnBrk="1" fontAlgn="auto" hangingPunct="1">
              <a:spcBef>
                <a:spcPts val="0"/>
              </a:spcBef>
              <a:spcAft>
                <a:spcPts val="0"/>
              </a:spcAft>
              <a:defRPr/>
            </a:pPr>
            <a:r>
              <a:rPr lang="es-ES" dirty="0">
                <a:solidFill>
                  <a:srgbClr val="FFC000"/>
                </a:solidFill>
                <a:latin typeface="Calibri"/>
                <a:cs typeface="+mn-cs"/>
              </a:rPr>
              <a:t>Plural</a:t>
            </a:r>
          </a:p>
          <a:p>
            <a:pPr algn="ctr" eaLnBrk="1" fontAlgn="auto" hangingPunct="1">
              <a:spcBef>
                <a:spcPts val="0"/>
              </a:spcBef>
              <a:spcAft>
                <a:spcPts val="0"/>
              </a:spcAft>
              <a:defRPr/>
            </a:pPr>
            <a:r>
              <a:rPr lang="es-ES" sz="3600" dirty="0">
                <a:solidFill>
                  <a:srgbClr val="FFC000"/>
                </a:solidFill>
                <a:cs typeface="+mn-cs"/>
              </a:rPr>
              <a:t>1ª</a:t>
            </a:r>
          </a:p>
          <a:p>
            <a:pPr algn="ctr" eaLnBrk="1" fontAlgn="auto" hangingPunct="1">
              <a:spcBef>
                <a:spcPts val="0"/>
              </a:spcBef>
              <a:spcAft>
                <a:spcPts val="0"/>
              </a:spcAft>
              <a:defRPr/>
            </a:pPr>
            <a:r>
              <a:rPr lang="es-ES" sz="3600" dirty="0">
                <a:solidFill>
                  <a:srgbClr val="FFC000"/>
                </a:solidFill>
                <a:cs typeface="+mn-cs"/>
              </a:rPr>
              <a:t>2ª</a:t>
            </a:r>
          </a:p>
          <a:p>
            <a:pPr algn="ctr" eaLnBrk="1" fontAlgn="auto" hangingPunct="1">
              <a:spcBef>
                <a:spcPts val="0"/>
              </a:spcBef>
              <a:spcAft>
                <a:spcPts val="0"/>
              </a:spcAft>
              <a:defRPr/>
            </a:pPr>
            <a:r>
              <a:rPr lang="es-ES" sz="3600" dirty="0">
                <a:solidFill>
                  <a:srgbClr val="FFC000"/>
                </a:solidFill>
                <a:cs typeface="+mn-cs"/>
              </a:rPr>
              <a:t>3ª</a:t>
            </a:r>
          </a:p>
        </p:txBody>
      </p:sp>
      <p:sp>
        <p:nvSpPr>
          <p:cNvPr id="14" name="13 CuadroTexto">
            <a:extLst>
              <a:ext uri="{FF2B5EF4-FFF2-40B4-BE49-F238E27FC236}">
                <a16:creationId xmlns:a16="http://schemas.microsoft.com/office/drawing/2014/main" id="{D001BD44-E5AE-DE2B-4F5E-1D455F9AC233}"/>
              </a:ext>
            </a:extLst>
          </p:cNvPr>
          <p:cNvSpPr txBox="1"/>
          <p:nvPr/>
        </p:nvSpPr>
        <p:spPr>
          <a:xfrm>
            <a:off x="539750" y="476250"/>
            <a:ext cx="184150" cy="369888"/>
          </a:xfrm>
          <a:prstGeom prst="rect">
            <a:avLst/>
          </a:prstGeom>
          <a:noFill/>
        </p:spPr>
        <p:txBody>
          <a:bodyPr wrap="none">
            <a:spAutoFit/>
          </a:bodyPr>
          <a:lstStyle/>
          <a:p>
            <a:pPr eaLnBrk="1" fontAlgn="auto" hangingPunct="1">
              <a:spcBef>
                <a:spcPts val="0"/>
              </a:spcBef>
              <a:spcAft>
                <a:spcPts val="0"/>
              </a:spcAft>
              <a:defRPr/>
            </a:pPr>
            <a:endParaRPr lang="es-ES" dirty="0">
              <a:solidFill>
                <a:prstClr val="black"/>
              </a:solidFill>
              <a:latin typeface="Calibri"/>
              <a:cs typeface="+mn-cs"/>
            </a:endParaRPr>
          </a:p>
        </p:txBody>
      </p:sp>
      <p:sp>
        <p:nvSpPr>
          <p:cNvPr id="21" name="20 Llamada de flecha a la izquierda">
            <a:extLst>
              <a:ext uri="{FF2B5EF4-FFF2-40B4-BE49-F238E27FC236}">
                <a16:creationId xmlns:a16="http://schemas.microsoft.com/office/drawing/2014/main" id="{6D092123-55EF-E542-36FF-9B521983DC2C}"/>
              </a:ext>
            </a:extLst>
          </p:cNvPr>
          <p:cNvSpPr/>
          <p:nvPr/>
        </p:nvSpPr>
        <p:spPr>
          <a:xfrm>
            <a:off x="6156325" y="1484313"/>
            <a:ext cx="2663825" cy="1081087"/>
          </a:xfrm>
          <a:prstGeom prst="leftArrowCallout">
            <a:avLst>
              <a:gd name="adj1" fmla="val 34117"/>
              <a:gd name="adj2" fmla="val 27930"/>
              <a:gd name="adj3" fmla="val 56258"/>
              <a:gd name="adj4" fmla="val 69201"/>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prstClr val="black"/>
                </a:solidFill>
                <a:latin typeface="Comic Sans MS" pitchFamily="66" charset="0"/>
              </a:rPr>
              <a:t>Ejemplos </a:t>
            </a:r>
            <a:endParaRPr lang="es-ES" dirty="0">
              <a:solidFill>
                <a:prstClr val="black"/>
              </a:solidFill>
              <a:latin typeface="Comic Sans MS" pitchFamily="66" charset="0"/>
            </a:endParaRPr>
          </a:p>
        </p:txBody>
      </p:sp>
      <p:pic>
        <p:nvPicPr>
          <p:cNvPr id="15" name="Picture 2" descr="Resultado de imagen de hablar&quot;">
            <a:extLst>
              <a:ext uri="{FF2B5EF4-FFF2-40B4-BE49-F238E27FC236}">
                <a16:creationId xmlns:a16="http://schemas.microsoft.com/office/drawing/2014/main" id="{A18536F6-602B-8C70-87D7-6D54CE39F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620713"/>
            <a:ext cx="90011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500"/>
                                        <p:tgtEl>
                                          <p:spTgt spid="3">
                                            <p:txEl>
                                              <p:pRg st="3" end="3"/>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5" dur="500"/>
                                        <p:tgtEl>
                                          <p:spTgt spid="5">
                                            <p:txEl>
                                              <p:pRg st="0" end="0"/>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8" dur="500"/>
                                        <p:tgtEl>
                                          <p:spTgt spid="6">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63" dur="500"/>
                                        <p:tgtEl>
                                          <p:spTgt spid="5">
                                            <p:txEl>
                                              <p:pRg st="1" end="1"/>
                                            </p:txEl>
                                          </p:spTgt>
                                        </p:tgtEl>
                                      </p:cBhvr>
                                    </p:animEffect>
                                  </p:childTnLst>
                                </p:cTn>
                              </p:par>
                              <p:par>
                                <p:cTn id="64" presetID="14" presetClass="entr" presetSubtype="10" fill="hold" nodeType="with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66" dur="500"/>
                                        <p:tgtEl>
                                          <p:spTgt spid="6">
                                            <p:txEl>
                                              <p:pRg st="3" end="3"/>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1" dur="500"/>
                                        <p:tgtEl>
                                          <p:spTgt spid="5">
                                            <p:txEl>
                                              <p:pRg st="2" end="2"/>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74" dur="500"/>
                                        <p:tgtEl>
                                          <p:spTgt spid="6">
                                            <p:txEl>
                                              <p:pRg st="5" end="5"/>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4" presetClass="entr" presetSubtype="10" fill="hold" nodeType="clickEffect">
                                  <p:stCondLst>
                                    <p:cond delay="0"/>
                                  </p:stCondLst>
                                  <p:childTnLst>
                                    <p:set>
                                      <p:cBhvr>
                                        <p:cTn id="7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9" dur="500"/>
                                        <p:tgtEl>
                                          <p:spTgt spid="8">
                                            <p:txEl>
                                              <p:pRg st="0" end="0"/>
                                            </p:tx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82" dur="500"/>
                                        <p:tgtEl>
                                          <p:spTgt spid="9">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4" presetClass="entr" presetSubtype="10" fill="hold" nodeType="clickEffect">
                                  <p:stCondLst>
                                    <p:cond delay="0"/>
                                  </p:stCondLst>
                                  <p:childTnLst>
                                    <p:set>
                                      <p:cBhvr>
                                        <p:cTn id="8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87" dur="500"/>
                                        <p:tgtEl>
                                          <p:spTgt spid="8">
                                            <p:txEl>
                                              <p:pRg st="1" end="1"/>
                                            </p:txEl>
                                          </p:spTgt>
                                        </p:tgtEl>
                                      </p:cBhvr>
                                    </p:animEffect>
                                  </p:childTnLst>
                                </p:cTn>
                              </p:par>
                              <p:par>
                                <p:cTn id="88" presetID="14" presetClass="entr" presetSubtype="10" fill="hold" nodeType="withEffect">
                                  <p:stCondLst>
                                    <p:cond delay="0"/>
                                  </p:stCondLst>
                                  <p:childTnLst>
                                    <p:set>
                                      <p:cBhvr>
                                        <p:cTn id="8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90" dur="500"/>
                                        <p:tgtEl>
                                          <p:spTgt spid="9">
                                            <p:txEl>
                                              <p:pRg st="2" end="2"/>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4" presetClass="entr" presetSubtype="10" fill="hold" nodeType="clickEffect">
                                  <p:stCondLst>
                                    <p:cond delay="0"/>
                                  </p:stCondLst>
                                  <p:childTnLst>
                                    <p:set>
                                      <p:cBhvr>
                                        <p:cTn id="9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95" dur="500"/>
                                        <p:tgtEl>
                                          <p:spTgt spid="8">
                                            <p:txEl>
                                              <p:pRg st="2" end="2"/>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9">
                                            <p:txEl>
                                              <p:pRg st="4" end="4"/>
                                            </p:txEl>
                                          </p:spTgt>
                                        </p:tgtEl>
                                        <p:attrNameLst>
                                          <p:attrName>style.visibility</p:attrName>
                                        </p:attrNameLst>
                                      </p:cBhvr>
                                      <p:to>
                                        <p:strVal val="visible"/>
                                      </p:to>
                                    </p:set>
                                    <p:animEffect transition="in" filter="randombar(horizontal)">
                                      <p:cBhvr>
                                        <p:cTn id="98" dur="500"/>
                                        <p:tgtEl>
                                          <p:spTgt spid="9">
                                            <p:txEl>
                                              <p:pRg st="4" end="4"/>
                                            </p:txEl>
                                          </p:spTgt>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randombar(horizontal)">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p:bldP spid="13" grpId="0"/>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68D11553-112D-F869-A526-2998EE95F65D}"/>
              </a:ext>
            </a:extLst>
          </p:cNvPr>
          <p:cNvSpPr/>
          <p:nvPr/>
        </p:nvSpPr>
        <p:spPr>
          <a:xfrm>
            <a:off x="2124075" y="188913"/>
            <a:ext cx="5359400" cy="646112"/>
          </a:xfrm>
          <a:prstGeom prst="rect">
            <a:avLst/>
          </a:prstGeom>
        </p:spPr>
        <p:txBody>
          <a:bodyPr wrap="none">
            <a:spAutoFit/>
          </a:bodyPr>
          <a:lstStyle/>
          <a:p>
            <a:pPr eaLnBrk="1" fontAlgn="auto" hangingPunct="1">
              <a:spcBef>
                <a:spcPts val="0"/>
              </a:spcBef>
              <a:spcAft>
                <a:spcPts val="0"/>
              </a:spcAft>
              <a:defRPr/>
            </a:pPr>
            <a:r>
              <a:rPr lang="es-ES" sz="3600" dirty="0">
                <a:solidFill>
                  <a:prstClr val="black"/>
                </a:solidFill>
                <a:cs typeface="+mn-cs"/>
              </a:rPr>
              <a:t>Verbos: Presente simple</a:t>
            </a:r>
          </a:p>
        </p:txBody>
      </p:sp>
      <p:sp>
        <p:nvSpPr>
          <p:cNvPr id="3" name="2 Rectángulo">
            <a:extLst>
              <a:ext uri="{FF2B5EF4-FFF2-40B4-BE49-F238E27FC236}">
                <a16:creationId xmlns:a16="http://schemas.microsoft.com/office/drawing/2014/main" id="{C5B8C6B5-D359-4153-BB45-513EFC9A7F8E}"/>
              </a:ext>
            </a:extLst>
          </p:cNvPr>
          <p:cNvSpPr/>
          <p:nvPr/>
        </p:nvSpPr>
        <p:spPr>
          <a:xfrm>
            <a:off x="2195513" y="1484313"/>
            <a:ext cx="2808287" cy="5478462"/>
          </a:xfrm>
          <a:prstGeom prst="rect">
            <a:avLst/>
          </a:prstGeom>
        </p:spPr>
        <p:txBody>
          <a:bodyPr>
            <a:spAutoFit/>
          </a:bodyPr>
          <a:lstStyle/>
          <a:p>
            <a:pPr eaLnBrk="1" fontAlgn="auto" hangingPunct="1">
              <a:spcBef>
                <a:spcPts val="0"/>
              </a:spcBef>
              <a:spcAft>
                <a:spcPts val="0"/>
              </a:spcAft>
              <a:defRPr/>
            </a:pPr>
            <a:r>
              <a:rPr lang="en-GB" sz="5400" u="sng" dirty="0" err="1">
                <a:solidFill>
                  <a:prstClr val="black">
                    <a:lumMod val="95000"/>
                    <a:lumOff val="5000"/>
                  </a:prstClr>
                </a:solidFill>
                <a:cs typeface="+mn-cs"/>
              </a:rPr>
              <a:t>Viv</a:t>
            </a:r>
            <a:r>
              <a:rPr lang="en-GB" sz="5400" b="1" u="sng" dirty="0" err="1">
                <a:solidFill>
                  <a:srgbClr val="AC0428"/>
                </a:solidFill>
                <a:cs typeface="+mn-cs"/>
              </a:rPr>
              <a:t>ir</a:t>
            </a:r>
            <a:endParaRPr lang="en-GB" sz="5400" b="1" u="sng" dirty="0">
              <a:solidFill>
                <a:srgbClr val="AC0428"/>
              </a:solidFill>
              <a:cs typeface="+mn-cs"/>
            </a:endParaRPr>
          </a:p>
          <a:p>
            <a:pPr eaLnBrk="1" fontAlgn="auto" hangingPunct="1">
              <a:spcBef>
                <a:spcPts val="0"/>
              </a:spcBef>
              <a:spcAft>
                <a:spcPts val="0"/>
              </a:spcAft>
              <a:defRPr/>
            </a:pPr>
            <a:endParaRPr lang="en-GB" sz="1600" dirty="0">
              <a:solidFill>
                <a:srgbClr val="AC0428"/>
              </a:solidFill>
              <a:cs typeface="+mn-cs"/>
            </a:endParaRPr>
          </a:p>
          <a:p>
            <a:pPr eaLnBrk="1" fontAlgn="auto" hangingPunct="1">
              <a:spcBef>
                <a:spcPts val="0"/>
              </a:spcBef>
              <a:spcAft>
                <a:spcPts val="0"/>
              </a:spcAft>
              <a:defRPr/>
            </a:pPr>
            <a:r>
              <a:rPr lang="en-GB" sz="4000" dirty="0">
                <a:solidFill>
                  <a:prstClr val="black">
                    <a:lumMod val="95000"/>
                    <a:lumOff val="5000"/>
                  </a:prstClr>
                </a:solidFill>
                <a:cs typeface="+mn-cs"/>
              </a:rPr>
              <a:t> Viv</a:t>
            </a:r>
          </a:p>
          <a:p>
            <a:pPr eaLnBrk="1" fontAlgn="auto" hangingPunct="1">
              <a:spcBef>
                <a:spcPts val="0"/>
              </a:spcBef>
              <a:spcAft>
                <a:spcPts val="0"/>
              </a:spcAft>
              <a:defRPr/>
            </a:pPr>
            <a:r>
              <a:rPr lang="en-GB" sz="4000" dirty="0">
                <a:solidFill>
                  <a:prstClr val="black">
                    <a:lumMod val="95000"/>
                    <a:lumOff val="5000"/>
                  </a:prstClr>
                </a:solidFill>
                <a:cs typeface="+mn-cs"/>
              </a:rPr>
              <a:t> Viv</a:t>
            </a:r>
          </a:p>
          <a:p>
            <a:pPr eaLnBrk="1" fontAlgn="auto" hangingPunct="1">
              <a:spcBef>
                <a:spcPts val="0"/>
              </a:spcBef>
              <a:spcAft>
                <a:spcPts val="0"/>
              </a:spcAft>
              <a:defRPr/>
            </a:pPr>
            <a:r>
              <a:rPr lang="en-GB" sz="4000" dirty="0">
                <a:solidFill>
                  <a:prstClr val="black">
                    <a:lumMod val="95000"/>
                    <a:lumOff val="5000"/>
                  </a:prstClr>
                </a:solidFill>
                <a:cs typeface="+mn-cs"/>
              </a:rPr>
              <a:t> Viv</a:t>
            </a:r>
          </a:p>
          <a:p>
            <a:pPr eaLnBrk="1" fontAlgn="auto" hangingPunct="1">
              <a:spcBef>
                <a:spcPts val="0"/>
              </a:spcBef>
              <a:spcAft>
                <a:spcPts val="0"/>
              </a:spcAft>
              <a:defRPr/>
            </a:pPr>
            <a:r>
              <a:rPr lang="en-GB" sz="4000" dirty="0">
                <a:solidFill>
                  <a:prstClr val="black">
                    <a:lumMod val="95000"/>
                    <a:lumOff val="5000"/>
                  </a:prstClr>
                </a:solidFill>
                <a:cs typeface="+mn-cs"/>
              </a:rPr>
              <a:t> Viv</a:t>
            </a:r>
          </a:p>
          <a:p>
            <a:pPr eaLnBrk="1" fontAlgn="auto" hangingPunct="1">
              <a:spcBef>
                <a:spcPts val="0"/>
              </a:spcBef>
              <a:spcAft>
                <a:spcPts val="0"/>
              </a:spcAft>
              <a:defRPr/>
            </a:pPr>
            <a:r>
              <a:rPr lang="en-GB" sz="4000" dirty="0">
                <a:solidFill>
                  <a:prstClr val="black">
                    <a:lumMod val="95000"/>
                    <a:lumOff val="5000"/>
                  </a:prstClr>
                </a:solidFill>
                <a:cs typeface="+mn-cs"/>
              </a:rPr>
              <a:t> Viv</a:t>
            </a:r>
          </a:p>
          <a:p>
            <a:pPr eaLnBrk="1" fontAlgn="auto" hangingPunct="1">
              <a:spcBef>
                <a:spcPts val="0"/>
              </a:spcBef>
              <a:spcAft>
                <a:spcPts val="0"/>
              </a:spcAft>
              <a:defRPr/>
            </a:pPr>
            <a:r>
              <a:rPr lang="en-GB" sz="4000" dirty="0">
                <a:solidFill>
                  <a:prstClr val="black">
                    <a:lumMod val="95000"/>
                    <a:lumOff val="5000"/>
                  </a:prstClr>
                </a:solidFill>
                <a:cs typeface="+mn-cs"/>
              </a:rPr>
              <a:t> Viv</a:t>
            </a:r>
          </a:p>
          <a:p>
            <a:pPr eaLnBrk="1" fontAlgn="auto" hangingPunct="1">
              <a:spcBef>
                <a:spcPts val="0"/>
              </a:spcBef>
              <a:spcAft>
                <a:spcPts val="0"/>
              </a:spcAft>
              <a:defRPr/>
            </a:pPr>
            <a:endParaRPr lang="en-GB" sz="4000" dirty="0">
              <a:solidFill>
                <a:prstClr val="black">
                  <a:lumMod val="95000"/>
                  <a:lumOff val="5000"/>
                </a:prstClr>
              </a:solidFill>
              <a:cs typeface="+mn-cs"/>
            </a:endParaRPr>
          </a:p>
        </p:txBody>
      </p:sp>
      <p:sp>
        <p:nvSpPr>
          <p:cNvPr id="4" name="3 Rectángulo">
            <a:extLst>
              <a:ext uri="{FF2B5EF4-FFF2-40B4-BE49-F238E27FC236}">
                <a16:creationId xmlns:a16="http://schemas.microsoft.com/office/drawing/2014/main" id="{73A50205-A73A-75B6-F689-1637473B8188}"/>
              </a:ext>
            </a:extLst>
          </p:cNvPr>
          <p:cNvSpPr/>
          <p:nvPr/>
        </p:nvSpPr>
        <p:spPr>
          <a:xfrm>
            <a:off x="4356100" y="1773238"/>
            <a:ext cx="1871663" cy="461962"/>
          </a:xfrm>
          <a:prstGeom prst="rect">
            <a:avLst/>
          </a:prstGeom>
        </p:spPr>
        <p:txBody>
          <a:bodyPr>
            <a:spAutoFit/>
          </a:bodyPr>
          <a:lstStyle/>
          <a:p>
            <a:pPr eaLnBrk="1" fontAlgn="auto" hangingPunct="1">
              <a:spcBef>
                <a:spcPts val="0"/>
              </a:spcBef>
              <a:spcAft>
                <a:spcPts val="0"/>
              </a:spcAft>
              <a:defRPr/>
            </a:pPr>
            <a:r>
              <a:rPr lang="en-GB" sz="2400" b="1" dirty="0">
                <a:solidFill>
                  <a:srgbClr val="003300"/>
                </a:solidFill>
                <a:cs typeface="+mn-cs"/>
              </a:rPr>
              <a:t> = to split</a:t>
            </a:r>
          </a:p>
        </p:txBody>
      </p:sp>
      <p:sp>
        <p:nvSpPr>
          <p:cNvPr id="5" name="4 Rectángulo">
            <a:extLst>
              <a:ext uri="{FF2B5EF4-FFF2-40B4-BE49-F238E27FC236}">
                <a16:creationId xmlns:a16="http://schemas.microsoft.com/office/drawing/2014/main" id="{0C040EFC-920D-9983-C201-1B1023FC7712}"/>
              </a:ext>
            </a:extLst>
          </p:cNvPr>
          <p:cNvSpPr/>
          <p:nvPr/>
        </p:nvSpPr>
        <p:spPr>
          <a:xfrm>
            <a:off x="3213100" y="2495550"/>
            <a:ext cx="863600" cy="1938338"/>
          </a:xfrm>
          <a:prstGeom prst="rect">
            <a:avLst/>
          </a:prstGeom>
        </p:spPr>
        <p:txBody>
          <a:bodyPr>
            <a:spAutoFit/>
          </a:bodyPr>
          <a:lstStyle/>
          <a:p>
            <a:pPr eaLnBrk="1" fontAlgn="auto" hangingPunct="1">
              <a:spcBef>
                <a:spcPts val="0"/>
              </a:spcBef>
              <a:spcAft>
                <a:spcPts val="0"/>
              </a:spcAft>
              <a:defRPr/>
            </a:pPr>
            <a:r>
              <a:rPr lang="en-GB" sz="4000" b="1" dirty="0">
                <a:solidFill>
                  <a:srgbClr val="0070C0"/>
                </a:solidFill>
                <a:cs typeface="+mn-cs"/>
              </a:rPr>
              <a:t>o</a:t>
            </a:r>
            <a:r>
              <a:rPr lang="en-GB" sz="4000" b="1" dirty="0">
                <a:solidFill>
                  <a:srgbClr val="AC0428"/>
                </a:solidFill>
                <a:cs typeface="+mn-cs"/>
              </a:rPr>
              <a:t> </a:t>
            </a:r>
          </a:p>
          <a:p>
            <a:pPr eaLnBrk="1" fontAlgn="auto" hangingPunct="1">
              <a:spcBef>
                <a:spcPts val="0"/>
              </a:spcBef>
              <a:spcAft>
                <a:spcPts val="0"/>
              </a:spcAft>
              <a:defRPr/>
            </a:pPr>
            <a:r>
              <a:rPr lang="en-GB" sz="4000" b="1" dirty="0" err="1">
                <a:solidFill>
                  <a:srgbClr val="F79646">
                    <a:lumMod val="75000"/>
                  </a:srgbClr>
                </a:solidFill>
                <a:cs typeface="+mn-cs"/>
              </a:rPr>
              <a:t>es</a:t>
            </a:r>
            <a:endParaRPr lang="en-GB" sz="4000" b="1" dirty="0">
              <a:solidFill>
                <a:srgbClr val="F79646">
                  <a:lumMod val="75000"/>
                </a:srgbClr>
              </a:solidFill>
              <a:cs typeface="+mn-cs"/>
            </a:endParaRPr>
          </a:p>
          <a:p>
            <a:pPr eaLnBrk="1" fontAlgn="auto" hangingPunct="1">
              <a:spcBef>
                <a:spcPts val="0"/>
              </a:spcBef>
              <a:spcAft>
                <a:spcPts val="0"/>
              </a:spcAft>
              <a:defRPr/>
            </a:pPr>
            <a:r>
              <a:rPr lang="en-GB" sz="4000" b="1" dirty="0">
                <a:solidFill>
                  <a:srgbClr val="00B050"/>
                </a:solidFill>
                <a:cs typeface="+mn-cs"/>
              </a:rPr>
              <a:t>e</a:t>
            </a:r>
            <a:endParaRPr lang="es-ES" sz="4000" dirty="0">
              <a:solidFill>
                <a:srgbClr val="00B050"/>
              </a:solidFill>
              <a:latin typeface="Calibri"/>
              <a:cs typeface="+mn-cs"/>
            </a:endParaRPr>
          </a:p>
        </p:txBody>
      </p:sp>
      <p:sp>
        <p:nvSpPr>
          <p:cNvPr id="6" name="5 Rectángulo">
            <a:extLst>
              <a:ext uri="{FF2B5EF4-FFF2-40B4-BE49-F238E27FC236}">
                <a16:creationId xmlns:a16="http://schemas.microsoft.com/office/drawing/2014/main" id="{433AC7CF-E351-01BB-10B6-46699CE4FBFB}"/>
              </a:ext>
            </a:extLst>
          </p:cNvPr>
          <p:cNvSpPr/>
          <p:nvPr/>
        </p:nvSpPr>
        <p:spPr>
          <a:xfrm>
            <a:off x="4427538" y="2492375"/>
            <a:ext cx="4537075" cy="1908175"/>
          </a:xfrm>
          <a:prstGeom prst="rect">
            <a:avLst/>
          </a:prstGeom>
        </p:spPr>
        <p:txBody>
          <a:bodyPr>
            <a:spAutoFit/>
          </a:bodyPr>
          <a:lstStyle/>
          <a:p>
            <a:pPr eaLnBrk="1" fontAlgn="auto" hangingPunct="1">
              <a:spcBef>
                <a:spcPts val="0"/>
              </a:spcBef>
              <a:spcAft>
                <a:spcPts val="0"/>
              </a:spcAft>
              <a:defRPr/>
            </a:pPr>
            <a:endParaRPr lang="en-GB"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I</a:t>
            </a:r>
            <a:r>
              <a:rPr lang="en-US" sz="2000" dirty="0">
                <a:solidFill>
                  <a:srgbClr val="000000"/>
                </a:solidFill>
                <a:latin typeface="Calibri"/>
                <a:cs typeface="+mn-cs"/>
              </a:rPr>
              <a:t> live</a:t>
            </a:r>
          </a:p>
          <a:p>
            <a:pPr marL="285750" indent="-285750" eaLnBrk="1" fontAlgn="auto" hangingPunct="1">
              <a:spcBef>
                <a:spcPts val="0"/>
              </a:spcBef>
              <a:spcAft>
                <a:spcPts val="0"/>
              </a:spcAft>
              <a:buFont typeface="Arial" panose="020B0604020202020204" pitchFamily="34" charset="0"/>
              <a:buChar char="•"/>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(informal) live</a:t>
            </a:r>
          </a:p>
          <a:p>
            <a:pPr marL="285750" indent="-285750" eaLnBrk="1" fontAlgn="auto" hangingPunct="1">
              <a:spcBef>
                <a:spcPts val="0"/>
              </a:spcBef>
              <a:spcAft>
                <a:spcPts val="0"/>
              </a:spcAft>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S/h</a:t>
            </a:r>
            <a:r>
              <a:rPr lang="en-US" sz="2000" dirty="0">
                <a:solidFill>
                  <a:srgbClr val="000000"/>
                </a:solidFill>
                <a:latin typeface="Calibri"/>
                <a:cs typeface="+mn-cs"/>
              </a:rPr>
              <a:t>e splits / </a:t>
            </a: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(formal) take / </a:t>
            </a:r>
            <a:r>
              <a:rPr lang="en-GB" sz="2000" dirty="0">
                <a:solidFill>
                  <a:srgbClr val="000000"/>
                </a:solidFill>
                <a:latin typeface="Calibri"/>
                <a:cs typeface="+mn-cs"/>
              </a:rPr>
              <a:t>I</a:t>
            </a:r>
            <a:r>
              <a:rPr lang="en-US" sz="2000" dirty="0">
                <a:solidFill>
                  <a:srgbClr val="000000"/>
                </a:solidFill>
                <a:latin typeface="Calibri"/>
                <a:cs typeface="+mn-cs"/>
              </a:rPr>
              <a:t>t splits</a:t>
            </a:r>
          </a:p>
        </p:txBody>
      </p:sp>
      <p:sp>
        <p:nvSpPr>
          <p:cNvPr id="8" name="7 Rectángulo">
            <a:extLst>
              <a:ext uri="{FF2B5EF4-FFF2-40B4-BE49-F238E27FC236}">
                <a16:creationId xmlns:a16="http://schemas.microsoft.com/office/drawing/2014/main" id="{8FEC1A24-9EBA-D1B3-226C-452F88AF2E6B}"/>
              </a:ext>
            </a:extLst>
          </p:cNvPr>
          <p:cNvSpPr/>
          <p:nvPr/>
        </p:nvSpPr>
        <p:spPr>
          <a:xfrm>
            <a:off x="3182938" y="4354513"/>
            <a:ext cx="1511300" cy="1939925"/>
          </a:xfrm>
          <a:prstGeom prst="rect">
            <a:avLst/>
          </a:prstGeom>
        </p:spPr>
        <p:txBody>
          <a:bodyPr>
            <a:spAutoFit/>
          </a:bodyPr>
          <a:lstStyle/>
          <a:p>
            <a:pPr eaLnBrk="1" fontAlgn="auto" hangingPunct="1">
              <a:spcBef>
                <a:spcPts val="0"/>
              </a:spcBef>
              <a:spcAft>
                <a:spcPts val="0"/>
              </a:spcAft>
              <a:defRPr/>
            </a:pPr>
            <a:r>
              <a:rPr lang="en-GB" sz="4000" b="1" dirty="0" err="1">
                <a:solidFill>
                  <a:srgbClr val="7030A0"/>
                </a:solidFill>
                <a:cs typeface="+mn-cs"/>
              </a:rPr>
              <a:t>imos</a:t>
            </a:r>
            <a:r>
              <a:rPr lang="en-GB" sz="4000" b="1" dirty="0">
                <a:solidFill>
                  <a:srgbClr val="AC0428"/>
                </a:solidFill>
                <a:cs typeface="+mn-cs"/>
              </a:rPr>
              <a:t> </a:t>
            </a:r>
          </a:p>
          <a:p>
            <a:pPr eaLnBrk="1" fontAlgn="auto" hangingPunct="1">
              <a:spcBef>
                <a:spcPts val="0"/>
              </a:spcBef>
              <a:spcAft>
                <a:spcPts val="0"/>
              </a:spcAft>
              <a:defRPr/>
            </a:pPr>
            <a:r>
              <a:rPr lang="en-GB" sz="4000" b="1" dirty="0" err="1">
                <a:solidFill>
                  <a:srgbClr val="FF33CC"/>
                </a:solidFill>
                <a:cs typeface="+mn-cs"/>
              </a:rPr>
              <a:t>ís</a:t>
            </a:r>
            <a:endParaRPr lang="en-GB" sz="4000" b="1" dirty="0">
              <a:solidFill>
                <a:srgbClr val="FF33CC"/>
              </a:solidFill>
              <a:cs typeface="+mn-cs"/>
            </a:endParaRPr>
          </a:p>
          <a:p>
            <a:pPr eaLnBrk="1" fontAlgn="auto" hangingPunct="1">
              <a:spcBef>
                <a:spcPts val="0"/>
              </a:spcBef>
              <a:spcAft>
                <a:spcPts val="0"/>
              </a:spcAft>
              <a:defRPr/>
            </a:pPr>
            <a:r>
              <a:rPr lang="en-GB" sz="4000" b="1" dirty="0">
                <a:solidFill>
                  <a:srgbClr val="F79646">
                    <a:lumMod val="50000"/>
                  </a:srgbClr>
                </a:solidFill>
                <a:cs typeface="+mn-cs"/>
              </a:rPr>
              <a:t>en</a:t>
            </a:r>
            <a:endParaRPr lang="es-ES" sz="4000" b="1" dirty="0">
              <a:solidFill>
                <a:srgbClr val="F79646">
                  <a:lumMod val="50000"/>
                </a:srgbClr>
              </a:solidFill>
              <a:cs typeface="+mn-cs"/>
            </a:endParaRPr>
          </a:p>
        </p:txBody>
      </p:sp>
      <p:sp>
        <p:nvSpPr>
          <p:cNvPr id="9" name="8 Rectángulo">
            <a:extLst>
              <a:ext uri="{FF2B5EF4-FFF2-40B4-BE49-F238E27FC236}">
                <a16:creationId xmlns:a16="http://schemas.microsoft.com/office/drawing/2014/main" id="{291AC5BA-6F10-7EE9-D7F4-2EB255911496}"/>
              </a:ext>
            </a:extLst>
          </p:cNvPr>
          <p:cNvSpPr/>
          <p:nvPr/>
        </p:nvSpPr>
        <p:spPr>
          <a:xfrm>
            <a:off x="4787900" y="4508500"/>
            <a:ext cx="3960813" cy="1631950"/>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We</a:t>
            </a:r>
            <a:r>
              <a:rPr lang="en-US" sz="2000" dirty="0">
                <a:solidFill>
                  <a:srgbClr val="000000"/>
                </a:solidFill>
                <a:latin typeface="Calibri"/>
                <a:cs typeface="+mn-cs"/>
              </a:rPr>
              <a:t> split</a:t>
            </a:r>
          </a:p>
          <a:p>
            <a:pPr marL="285750" indent="-285750" eaLnBrk="1" fontAlgn="auto" hangingPunct="1">
              <a:spcBef>
                <a:spcPts val="0"/>
              </a:spcBef>
              <a:spcAft>
                <a:spcPts val="0"/>
              </a:spcAft>
              <a:buFont typeface="Arial" panose="020B0604020202020204" pitchFamily="34" charset="0"/>
              <a:buChar char="•"/>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all (informal) spilt</a:t>
            </a:r>
          </a:p>
          <a:p>
            <a:pPr marL="285750" indent="-285750" eaLnBrk="1" fontAlgn="auto" hangingPunct="1">
              <a:spcBef>
                <a:spcPts val="0"/>
              </a:spcBef>
              <a:spcAft>
                <a:spcPts val="0"/>
              </a:spcAft>
              <a:defRPr/>
            </a:pPr>
            <a:endParaRPr lang="en-GB" sz="2000" dirty="0">
              <a:solidFill>
                <a:srgbClr val="000000"/>
              </a:solidFill>
              <a:latin typeface="Calibri"/>
              <a:cs typeface="+mn-cs"/>
            </a:endParaRPr>
          </a:p>
          <a:p>
            <a:pPr marL="285750" indent="-285750" eaLnBrk="1" fontAlgn="auto" hangingPunct="1">
              <a:spcBef>
                <a:spcPts val="0"/>
              </a:spcBef>
              <a:spcAft>
                <a:spcPts val="0"/>
              </a:spcAft>
              <a:buFont typeface="Arial" panose="020B0604020202020204" pitchFamily="34" charset="0"/>
              <a:buChar char="•"/>
              <a:defRPr/>
            </a:pPr>
            <a:r>
              <a:rPr lang="en-GB" sz="2000" dirty="0">
                <a:solidFill>
                  <a:srgbClr val="000000"/>
                </a:solidFill>
                <a:latin typeface="Calibri"/>
                <a:cs typeface="+mn-cs"/>
              </a:rPr>
              <a:t>They </a:t>
            </a:r>
            <a:r>
              <a:rPr lang="en-US" sz="2000" dirty="0">
                <a:solidFill>
                  <a:srgbClr val="000000"/>
                </a:solidFill>
                <a:latin typeface="Calibri"/>
                <a:cs typeface="+mn-cs"/>
              </a:rPr>
              <a:t>split / </a:t>
            </a:r>
            <a:r>
              <a:rPr lang="en-GB" sz="2000" dirty="0">
                <a:solidFill>
                  <a:srgbClr val="000000"/>
                </a:solidFill>
                <a:latin typeface="Calibri"/>
                <a:cs typeface="+mn-cs"/>
              </a:rPr>
              <a:t>Y</a:t>
            </a:r>
            <a:r>
              <a:rPr lang="en-US" sz="2000" dirty="0" err="1">
                <a:solidFill>
                  <a:srgbClr val="000000"/>
                </a:solidFill>
                <a:latin typeface="Calibri"/>
                <a:cs typeface="+mn-cs"/>
              </a:rPr>
              <a:t>ou</a:t>
            </a:r>
            <a:r>
              <a:rPr lang="en-US" sz="2000" dirty="0">
                <a:solidFill>
                  <a:srgbClr val="000000"/>
                </a:solidFill>
                <a:latin typeface="Calibri"/>
                <a:cs typeface="+mn-cs"/>
              </a:rPr>
              <a:t> all (formal) split</a:t>
            </a:r>
          </a:p>
        </p:txBody>
      </p:sp>
      <p:sp>
        <p:nvSpPr>
          <p:cNvPr id="10" name="9 Abrir llave">
            <a:extLst>
              <a:ext uri="{FF2B5EF4-FFF2-40B4-BE49-F238E27FC236}">
                <a16:creationId xmlns:a16="http://schemas.microsoft.com/office/drawing/2014/main" id="{C9FD3F76-BC76-5922-5C9A-3FA984B932D5}"/>
              </a:ext>
            </a:extLst>
          </p:cNvPr>
          <p:cNvSpPr/>
          <p:nvPr/>
        </p:nvSpPr>
        <p:spPr>
          <a:xfrm>
            <a:off x="1979613" y="2708275"/>
            <a:ext cx="431800" cy="1512888"/>
          </a:xfrm>
          <a:prstGeom prst="leftBrace">
            <a:avLst>
              <a:gd name="adj1" fmla="val 8333"/>
              <a:gd name="adj2" fmla="val 46279"/>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prstClr val="black"/>
              </a:solidFill>
            </a:endParaRPr>
          </a:p>
        </p:txBody>
      </p:sp>
      <p:sp>
        <p:nvSpPr>
          <p:cNvPr id="11" name="10 Abrir llave">
            <a:extLst>
              <a:ext uri="{FF2B5EF4-FFF2-40B4-BE49-F238E27FC236}">
                <a16:creationId xmlns:a16="http://schemas.microsoft.com/office/drawing/2014/main" id="{F65E153F-C36D-618E-F3ED-83511AD8174B}"/>
              </a:ext>
            </a:extLst>
          </p:cNvPr>
          <p:cNvSpPr/>
          <p:nvPr/>
        </p:nvSpPr>
        <p:spPr>
          <a:xfrm>
            <a:off x="1979613" y="4508500"/>
            <a:ext cx="431800" cy="15128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prstClr val="black"/>
              </a:solidFill>
            </a:endParaRPr>
          </a:p>
        </p:txBody>
      </p:sp>
      <p:sp>
        <p:nvSpPr>
          <p:cNvPr id="12" name="11 CuadroTexto">
            <a:extLst>
              <a:ext uri="{FF2B5EF4-FFF2-40B4-BE49-F238E27FC236}">
                <a16:creationId xmlns:a16="http://schemas.microsoft.com/office/drawing/2014/main" id="{8110D30B-1811-133F-AC55-F9CBFDD8C799}"/>
              </a:ext>
            </a:extLst>
          </p:cNvPr>
          <p:cNvSpPr txBox="1"/>
          <p:nvPr/>
        </p:nvSpPr>
        <p:spPr>
          <a:xfrm>
            <a:off x="1258888" y="2349500"/>
            <a:ext cx="939800" cy="2030413"/>
          </a:xfrm>
          <a:prstGeom prst="rect">
            <a:avLst/>
          </a:prstGeom>
          <a:noFill/>
        </p:spPr>
        <p:txBody>
          <a:bodyPr wrap="none">
            <a:spAutoFit/>
          </a:bodyPr>
          <a:lstStyle/>
          <a:p>
            <a:pPr algn="ctr" eaLnBrk="1" fontAlgn="auto" hangingPunct="1">
              <a:spcBef>
                <a:spcPts val="0"/>
              </a:spcBef>
              <a:spcAft>
                <a:spcPts val="0"/>
              </a:spcAft>
              <a:defRPr/>
            </a:pPr>
            <a:r>
              <a:rPr lang="es-ES" dirty="0">
                <a:solidFill>
                  <a:srgbClr val="FF0000"/>
                </a:solidFill>
                <a:latin typeface="Calibri"/>
                <a:cs typeface="+mn-cs"/>
              </a:rPr>
              <a:t>Singular</a:t>
            </a:r>
          </a:p>
          <a:p>
            <a:pPr algn="ctr" eaLnBrk="1" fontAlgn="auto" hangingPunct="1">
              <a:spcBef>
                <a:spcPts val="0"/>
              </a:spcBef>
              <a:spcAft>
                <a:spcPts val="0"/>
              </a:spcAft>
              <a:defRPr/>
            </a:pPr>
            <a:r>
              <a:rPr lang="es-ES" sz="3600" dirty="0">
                <a:solidFill>
                  <a:srgbClr val="FF0000"/>
                </a:solidFill>
                <a:cs typeface="+mn-cs"/>
              </a:rPr>
              <a:t>1ª</a:t>
            </a:r>
          </a:p>
          <a:p>
            <a:pPr algn="ctr" eaLnBrk="1" fontAlgn="auto" hangingPunct="1">
              <a:spcBef>
                <a:spcPts val="0"/>
              </a:spcBef>
              <a:spcAft>
                <a:spcPts val="0"/>
              </a:spcAft>
              <a:defRPr/>
            </a:pPr>
            <a:r>
              <a:rPr lang="es-ES" sz="3600" dirty="0">
                <a:solidFill>
                  <a:srgbClr val="FF0000"/>
                </a:solidFill>
                <a:cs typeface="+mn-cs"/>
              </a:rPr>
              <a:t>2ª</a:t>
            </a:r>
          </a:p>
          <a:p>
            <a:pPr algn="ctr" eaLnBrk="1" fontAlgn="auto" hangingPunct="1">
              <a:spcBef>
                <a:spcPts val="0"/>
              </a:spcBef>
              <a:spcAft>
                <a:spcPts val="0"/>
              </a:spcAft>
              <a:defRPr/>
            </a:pPr>
            <a:r>
              <a:rPr lang="es-ES" sz="3600" dirty="0">
                <a:solidFill>
                  <a:srgbClr val="FF0000"/>
                </a:solidFill>
                <a:cs typeface="+mn-cs"/>
              </a:rPr>
              <a:t>3ª</a:t>
            </a:r>
          </a:p>
        </p:txBody>
      </p:sp>
      <p:sp>
        <p:nvSpPr>
          <p:cNvPr id="13" name="12 CuadroTexto">
            <a:extLst>
              <a:ext uri="{FF2B5EF4-FFF2-40B4-BE49-F238E27FC236}">
                <a16:creationId xmlns:a16="http://schemas.microsoft.com/office/drawing/2014/main" id="{8A0DB564-4959-CA13-2655-E9C3CBD7EC84}"/>
              </a:ext>
            </a:extLst>
          </p:cNvPr>
          <p:cNvSpPr txBox="1"/>
          <p:nvPr/>
        </p:nvSpPr>
        <p:spPr>
          <a:xfrm>
            <a:off x="1331913" y="4292600"/>
            <a:ext cx="715962" cy="2032000"/>
          </a:xfrm>
          <a:prstGeom prst="rect">
            <a:avLst/>
          </a:prstGeom>
          <a:noFill/>
        </p:spPr>
        <p:txBody>
          <a:bodyPr wrap="none">
            <a:spAutoFit/>
          </a:bodyPr>
          <a:lstStyle/>
          <a:p>
            <a:pPr algn="ctr" eaLnBrk="1" fontAlgn="auto" hangingPunct="1">
              <a:spcBef>
                <a:spcPts val="0"/>
              </a:spcBef>
              <a:spcAft>
                <a:spcPts val="0"/>
              </a:spcAft>
              <a:defRPr/>
            </a:pPr>
            <a:r>
              <a:rPr lang="es-ES" dirty="0">
                <a:solidFill>
                  <a:srgbClr val="FFC000"/>
                </a:solidFill>
                <a:latin typeface="Calibri"/>
                <a:cs typeface="+mn-cs"/>
              </a:rPr>
              <a:t>Plural</a:t>
            </a:r>
          </a:p>
          <a:p>
            <a:pPr algn="ctr" eaLnBrk="1" fontAlgn="auto" hangingPunct="1">
              <a:spcBef>
                <a:spcPts val="0"/>
              </a:spcBef>
              <a:spcAft>
                <a:spcPts val="0"/>
              </a:spcAft>
              <a:defRPr/>
            </a:pPr>
            <a:r>
              <a:rPr lang="es-ES" sz="3600" dirty="0">
                <a:solidFill>
                  <a:srgbClr val="FFC000"/>
                </a:solidFill>
                <a:cs typeface="+mn-cs"/>
              </a:rPr>
              <a:t>1ª</a:t>
            </a:r>
          </a:p>
          <a:p>
            <a:pPr algn="ctr" eaLnBrk="1" fontAlgn="auto" hangingPunct="1">
              <a:spcBef>
                <a:spcPts val="0"/>
              </a:spcBef>
              <a:spcAft>
                <a:spcPts val="0"/>
              </a:spcAft>
              <a:defRPr/>
            </a:pPr>
            <a:r>
              <a:rPr lang="es-ES" sz="3600" dirty="0">
                <a:solidFill>
                  <a:srgbClr val="FFC000"/>
                </a:solidFill>
                <a:cs typeface="+mn-cs"/>
              </a:rPr>
              <a:t>2ª</a:t>
            </a:r>
          </a:p>
          <a:p>
            <a:pPr algn="ctr" eaLnBrk="1" fontAlgn="auto" hangingPunct="1">
              <a:spcBef>
                <a:spcPts val="0"/>
              </a:spcBef>
              <a:spcAft>
                <a:spcPts val="0"/>
              </a:spcAft>
              <a:defRPr/>
            </a:pPr>
            <a:r>
              <a:rPr lang="es-ES" sz="3600" dirty="0">
                <a:solidFill>
                  <a:srgbClr val="FFC000"/>
                </a:solidFill>
                <a:cs typeface="+mn-cs"/>
              </a:rPr>
              <a:t>3ª</a:t>
            </a:r>
          </a:p>
        </p:txBody>
      </p:sp>
      <p:sp>
        <p:nvSpPr>
          <p:cNvPr id="14" name="13 CuadroTexto">
            <a:extLst>
              <a:ext uri="{FF2B5EF4-FFF2-40B4-BE49-F238E27FC236}">
                <a16:creationId xmlns:a16="http://schemas.microsoft.com/office/drawing/2014/main" id="{193E55C4-4C2A-0F5D-DDD4-34AD4DE7067A}"/>
              </a:ext>
            </a:extLst>
          </p:cNvPr>
          <p:cNvSpPr txBox="1"/>
          <p:nvPr/>
        </p:nvSpPr>
        <p:spPr>
          <a:xfrm>
            <a:off x="539750" y="476250"/>
            <a:ext cx="184150" cy="369888"/>
          </a:xfrm>
          <a:prstGeom prst="rect">
            <a:avLst/>
          </a:prstGeom>
          <a:noFill/>
        </p:spPr>
        <p:txBody>
          <a:bodyPr wrap="none">
            <a:spAutoFit/>
          </a:bodyPr>
          <a:lstStyle/>
          <a:p>
            <a:pPr eaLnBrk="1" fontAlgn="auto" hangingPunct="1">
              <a:spcBef>
                <a:spcPts val="0"/>
              </a:spcBef>
              <a:spcAft>
                <a:spcPts val="0"/>
              </a:spcAft>
              <a:defRPr/>
            </a:pPr>
            <a:endParaRPr lang="es-ES" dirty="0">
              <a:solidFill>
                <a:prstClr val="black"/>
              </a:solidFill>
              <a:latin typeface="Calibri"/>
              <a:cs typeface="+mn-cs"/>
            </a:endParaRPr>
          </a:p>
        </p:txBody>
      </p:sp>
      <p:sp>
        <p:nvSpPr>
          <p:cNvPr id="21" name="20 Llamada de flecha a la izquierda">
            <a:extLst>
              <a:ext uri="{FF2B5EF4-FFF2-40B4-BE49-F238E27FC236}">
                <a16:creationId xmlns:a16="http://schemas.microsoft.com/office/drawing/2014/main" id="{3883B840-443C-FDC0-7DBB-C48217B8EB83}"/>
              </a:ext>
            </a:extLst>
          </p:cNvPr>
          <p:cNvSpPr/>
          <p:nvPr/>
        </p:nvSpPr>
        <p:spPr>
          <a:xfrm>
            <a:off x="6156325" y="1484313"/>
            <a:ext cx="2663825" cy="1081087"/>
          </a:xfrm>
          <a:prstGeom prst="leftArrowCallout">
            <a:avLst>
              <a:gd name="adj1" fmla="val 34117"/>
              <a:gd name="adj2" fmla="val 27930"/>
              <a:gd name="adj3" fmla="val 56258"/>
              <a:gd name="adj4" fmla="val 69201"/>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2800" dirty="0">
                <a:solidFill>
                  <a:prstClr val="black"/>
                </a:solidFill>
                <a:latin typeface="Comic Sans MS" pitchFamily="66" charset="0"/>
              </a:rPr>
              <a:t>Ejemplos </a:t>
            </a:r>
            <a:endParaRPr lang="es-ES" dirty="0">
              <a:solidFill>
                <a:prstClr val="black"/>
              </a:solidFill>
              <a:latin typeface="Comic Sans MS" pitchFamily="66" charset="0"/>
            </a:endParaRPr>
          </a:p>
        </p:txBody>
      </p:sp>
      <p:pic>
        <p:nvPicPr>
          <p:cNvPr id="15" name="Picture 2" descr="Resultado de imagen de hablar&quot;">
            <a:extLst>
              <a:ext uri="{FF2B5EF4-FFF2-40B4-BE49-F238E27FC236}">
                <a16:creationId xmlns:a16="http://schemas.microsoft.com/office/drawing/2014/main" id="{36C30554-4C43-1855-BA84-663F400D87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620713"/>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8" dur="500"/>
                                        <p:tgtEl>
                                          <p:spTgt spid="3">
                                            <p:txEl>
                                              <p:pRg st="3" end="3"/>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ntr" presetSubtype="1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5" dur="500"/>
                                        <p:tgtEl>
                                          <p:spTgt spid="5">
                                            <p:txEl>
                                              <p:pRg st="0" end="0"/>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randombar(horizontal)">
                                      <p:cBhvr>
                                        <p:cTn id="58" dur="500"/>
                                        <p:tgtEl>
                                          <p:spTgt spid="6">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randombar(horizontal)">
                                      <p:cBhvr>
                                        <p:cTn id="63" dur="500"/>
                                        <p:tgtEl>
                                          <p:spTgt spid="5">
                                            <p:txEl>
                                              <p:pRg st="1" end="1"/>
                                            </p:txEl>
                                          </p:spTgt>
                                        </p:tgtEl>
                                      </p:cBhvr>
                                    </p:animEffect>
                                  </p:childTnLst>
                                </p:cTn>
                              </p:par>
                              <p:par>
                                <p:cTn id="64" presetID="14" presetClass="entr" presetSubtype="10" fill="hold" nodeType="with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66" dur="500"/>
                                        <p:tgtEl>
                                          <p:spTgt spid="6">
                                            <p:txEl>
                                              <p:pRg st="3" end="3"/>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1" dur="500"/>
                                        <p:tgtEl>
                                          <p:spTgt spid="5">
                                            <p:txEl>
                                              <p:pRg st="2" end="2"/>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74" dur="500"/>
                                        <p:tgtEl>
                                          <p:spTgt spid="6">
                                            <p:txEl>
                                              <p:pRg st="5" end="5"/>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4" presetClass="entr" presetSubtype="10" fill="hold" nodeType="clickEffect">
                                  <p:stCondLst>
                                    <p:cond delay="0"/>
                                  </p:stCondLst>
                                  <p:childTnLst>
                                    <p:set>
                                      <p:cBhvr>
                                        <p:cTn id="7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9" dur="500"/>
                                        <p:tgtEl>
                                          <p:spTgt spid="8">
                                            <p:txEl>
                                              <p:pRg st="0" end="0"/>
                                            </p:tx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82" dur="500"/>
                                        <p:tgtEl>
                                          <p:spTgt spid="9">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4" presetClass="entr" presetSubtype="10" fill="hold" nodeType="clickEffect">
                                  <p:stCondLst>
                                    <p:cond delay="0"/>
                                  </p:stCondLst>
                                  <p:childTnLst>
                                    <p:set>
                                      <p:cBhvr>
                                        <p:cTn id="8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87" dur="500"/>
                                        <p:tgtEl>
                                          <p:spTgt spid="8">
                                            <p:txEl>
                                              <p:pRg st="1" end="1"/>
                                            </p:txEl>
                                          </p:spTgt>
                                        </p:tgtEl>
                                      </p:cBhvr>
                                    </p:animEffect>
                                  </p:childTnLst>
                                </p:cTn>
                              </p:par>
                              <p:par>
                                <p:cTn id="88" presetID="14" presetClass="entr" presetSubtype="10" fill="hold" nodeType="withEffect">
                                  <p:stCondLst>
                                    <p:cond delay="0"/>
                                  </p:stCondLst>
                                  <p:childTnLst>
                                    <p:set>
                                      <p:cBhvr>
                                        <p:cTn id="89" dur="1" fill="hold">
                                          <p:stCondLst>
                                            <p:cond delay="0"/>
                                          </p:stCondLst>
                                        </p:cTn>
                                        <p:tgtEl>
                                          <p:spTgt spid="9">
                                            <p:txEl>
                                              <p:pRg st="2" end="2"/>
                                            </p:txEl>
                                          </p:spTgt>
                                        </p:tgtEl>
                                        <p:attrNameLst>
                                          <p:attrName>style.visibility</p:attrName>
                                        </p:attrNameLst>
                                      </p:cBhvr>
                                      <p:to>
                                        <p:strVal val="visible"/>
                                      </p:to>
                                    </p:set>
                                    <p:animEffect transition="in" filter="randombar(horizontal)">
                                      <p:cBhvr>
                                        <p:cTn id="90" dur="500"/>
                                        <p:tgtEl>
                                          <p:spTgt spid="9">
                                            <p:txEl>
                                              <p:pRg st="2" end="2"/>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4" presetClass="entr" presetSubtype="10" fill="hold" nodeType="clickEffect">
                                  <p:stCondLst>
                                    <p:cond delay="0"/>
                                  </p:stCondLst>
                                  <p:childTnLst>
                                    <p:set>
                                      <p:cBhvr>
                                        <p:cTn id="9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95" dur="500"/>
                                        <p:tgtEl>
                                          <p:spTgt spid="8">
                                            <p:txEl>
                                              <p:pRg st="2" end="2"/>
                                            </p:txEl>
                                          </p:spTgt>
                                        </p:tgtEl>
                                      </p:cBhvr>
                                    </p:animEffect>
                                  </p:childTnLst>
                                </p:cTn>
                              </p:par>
                              <p:par>
                                <p:cTn id="96" presetID="14" presetClass="entr" presetSubtype="10" fill="hold" nodeType="withEffect">
                                  <p:stCondLst>
                                    <p:cond delay="0"/>
                                  </p:stCondLst>
                                  <p:childTnLst>
                                    <p:set>
                                      <p:cBhvr>
                                        <p:cTn id="97" dur="1" fill="hold">
                                          <p:stCondLst>
                                            <p:cond delay="0"/>
                                          </p:stCondLst>
                                        </p:cTn>
                                        <p:tgtEl>
                                          <p:spTgt spid="9">
                                            <p:txEl>
                                              <p:pRg st="4" end="4"/>
                                            </p:txEl>
                                          </p:spTgt>
                                        </p:tgtEl>
                                        <p:attrNameLst>
                                          <p:attrName>style.visibility</p:attrName>
                                        </p:attrNameLst>
                                      </p:cBhvr>
                                      <p:to>
                                        <p:strVal val="visible"/>
                                      </p:to>
                                    </p:set>
                                    <p:animEffect transition="in" filter="randombar(horizontal)">
                                      <p:cBhvr>
                                        <p:cTn id="98" dur="500"/>
                                        <p:tgtEl>
                                          <p:spTgt spid="9">
                                            <p:txEl>
                                              <p:pRg st="4" end="4"/>
                                            </p:txEl>
                                          </p:spTgt>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randombar(horizontal)">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p:bldP spid="13"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C162DA7E-A3CF-3A6E-F18F-54A2337C2600}"/>
              </a:ext>
            </a:extLst>
          </p:cNvPr>
          <p:cNvSpPr/>
          <p:nvPr/>
        </p:nvSpPr>
        <p:spPr>
          <a:xfrm>
            <a:off x="3635375" y="765175"/>
            <a:ext cx="2089150" cy="3176588"/>
          </a:xfrm>
          <a:prstGeom prst="rect">
            <a:avLst/>
          </a:prstGeom>
        </p:spPr>
        <p:txBody>
          <a:bodyPr>
            <a:spAutoFit/>
          </a:bodyPr>
          <a:lstStyle/>
          <a:p>
            <a:pPr eaLnBrk="1" fontAlgn="auto" hangingPunct="1">
              <a:spcBef>
                <a:spcPts val="0"/>
              </a:spcBef>
              <a:spcAft>
                <a:spcPts val="0"/>
              </a:spcAft>
              <a:defRPr/>
            </a:pPr>
            <a:r>
              <a:rPr lang="en-GB" sz="3600" u="sng" dirty="0" err="1">
                <a:solidFill>
                  <a:prstClr val="black">
                    <a:lumMod val="95000"/>
                    <a:lumOff val="5000"/>
                  </a:prstClr>
                </a:solidFill>
                <a:cs typeface="+mn-cs"/>
              </a:rPr>
              <a:t>Tom</a:t>
            </a:r>
            <a:r>
              <a:rPr lang="en-GB" sz="3600" b="1" u="sng" dirty="0" err="1">
                <a:solidFill>
                  <a:srgbClr val="4F81BD">
                    <a:lumMod val="75000"/>
                  </a:srgbClr>
                </a:solidFill>
                <a:cs typeface="+mn-cs"/>
              </a:rPr>
              <a:t>ar</a:t>
            </a:r>
            <a:endParaRPr lang="en-GB" sz="3600" b="1" u="sng" dirty="0">
              <a:solidFill>
                <a:srgbClr val="4F81BD">
                  <a:lumMod val="75000"/>
                </a:srgbClr>
              </a:solidFill>
              <a:cs typeface="+mn-cs"/>
            </a:endParaRPr>
          </a:p>
          <a:p>
            <a:pPr eaLnBrk="1" fontAlgn="auto" hangingPunct="1">
              <a:spcBef>
                <a:spcPts val="0"/>
              </a:spcBef>
              <a:spcAft>
                <a:spcPts val="0"/>
              </a:spcAft>
              <a:defRPr/>
            </a:pPr>
            <a:endParaRPr lang="en-GB" sz="1050" dirty="0">
              <a:solidFill>
                <a:srgbClr val="AC0428"/>
              </a:solidFill>
              <a:cs typeface="+mn-cs"/>
            </a:endParaRPr>
          </a:p>
          <a:p>
            <a:pPr eaLnBrk="1" fontAlgn="auto" hangingPunct="1">
              <a:spcBef>
                <a:spcPts val="0"/>
              </a:spcBef>
              <a:spcAft>
                <a:spcPts val="0"/>
              </a:spcAft>
              <a:defRPr/>
            </a:pPr>
            <a:r>
              <a:rPr lang="en-GB" sz="2400" dirty="0">
                <a:solidFill>
                  <a:prstClr val="black">
                    <a:lumMod val="95000"/>
                    <a:lumOff val="5000"/>
                  </a:prstClr>
                </a:solidFill>
                <a:cs typeface="+mn-cs"/>
              </a:rPr>
              <a:t>Tom</a:t>
            </a:r>
          </a:p>
          <a:p>
            <a:pPr eaLnBrk="1" fontAlgn="auto" hangingPunct="1">
              <a:spcBef>
                <a:spcPts val="0"/>
              </a:spcBef>
              <a:spcAft>
                <a:spcPts val="0"/>
              </a:spcAft>
              <a:defRPr/>
            </a:pPr>
            <a:r>
              <a:rPr lang="en-GB" sz="2400" dirty="0">
                <a:solidFill>
                  <a:prstClr val="black">
                    <a:lumMod val="95000"/>
                    <a:lumOff val="5000"/>
                  </a:prstClr>
                </a:solidFill>
                <a:cs typeface="+mn-cs"/>
              </a:rPr>
              <a:t>Tom</a:t>
            </a:r>
          </a:p>
          <a:p>
            <a:pPr eaLnBrk="1" fontAlgn="auto" hangingPunct="1">
              <a:spcBef>
                <a:spcPts val="0"/>
              </a:spcBef>
              <a:spcAft>
                <a:spcPts val="0"/>
              </a:spcAft>
              <a:defRPr/>
            </a:pPr>
            <a:r>
              <a:rPr lang="en-GB" sz="2400" dirty="0">
                <a:solidFill>
                  <a:prstClr val="black">
                    <a:lumMod val="95000"/>
                    <a:lumOff val="5000"/>
                  </a:prstClr>
                </a:solidFill>
                <a:cs typeface="+mn-cs"/>
              </a:rPr>
              <a:t>Tom</a:t>
            </a:r>
            <a:endParaRPr lang="en-GB" sz="800" dirty="0">
              <a:solidFill>
                <a:prstClr val="black">
                  <a:lumMod val="95000"/>
                  <a:lumOff val="5000"/>
                </a:prstClr>
              </a:solidFill>
              <a:cs typeface="+mn-cs"/>
            </a:endParaRPr>
          </a:p>
          <a:p>
            <a:pPr eaLnBrk="1" fontAlgn="auto" hangingPunct="1">
              <a:spcBef>
                <a:spcPts val="0"/>
              </a:spcBef>
              <a:spcAft>
                <a:spcPts val="0"/>
              </a:spcAft>
              <a:defRPr/>
            </a:pPr>
            <a:endParaRPr lang="en-GB" sz="1050" dirty="0">
              <a:solidFill>
                <a:prstClr val="black">
                  <a:lumMod val="95000"/>
                  <a:lumOff val="5000"/>
                </a:prstClr>
              </a:solidFill>
              <a:cs typeface="+mn-cs"/>
            </a:endParaRPr>
          </a:p>
          <a:p>
            <a:pPr eaLnBrk="1" fontAlgn="auto" hangingPunct="1">
              <a:spcBef>
                <a:spcPts val="0"/>
              </a:spcBef>
              <a:spcAft>
                <a:spcPts val="0"/>
              </a:spcAft>
              <a:defRPr/>
            </a:pPr>
            <a:r>
              <a:rPr lang="en-GB" sz="2400" dirty="0">
                <a:solidFill>
                  <a:prstClr val="black">
                    <a:lumMod val="95000"/>
                    <a:lumOff val="5000"/>
                  </a:prstClr>
                </a:solidFill>
                <a:cs typeface="+mn-cs"/>
              </a:rPr>
              <a:t>Tom</a:t>
            </a:r>
          </a:p>
          <a:p>
            <a:pPr eaLnBrk="1" fontAlgn="auto" hangingPunct="1">
              <a:spcBef>
                <a:spcPts val="0"/>
              </a:spcBef>
              <a:spcAft>
                <a:spcPts val="0"/>
              </a:spcAft>
              <a:defRPr/>
            </a:pPr>
            <a:r>
              <a:rPr lang="en-GB" sz="2400" dirty="0">
                <a:solidFill>
                  <a:prstClr val="black">
                    <a:lumMod val="95000"/>
                    <a:lumOff val="5000"/>
                  </a:prstClr>
                </a:solidFill>
                <a:cs typeface="+mn-cs"/>
              </a:rPr>
              <a:t>Tom</a:t>
            </a:r>
          </a:p>
          <a:p>
            <a:pPr eaLnBrk="1" fontAlgn="auto" hangingPunct="1">
              <a:spcBef>
                <a:spcPts val="0"/>
              </a:spcBef>
              <a:spcAft>
                <a:spcPts val="0"/>
              </a:spcAft>
              <a:defRPr/>
            </a:pPr>
            <a:r>
              <a:rPr lang="en-GB" sz="2400" dirty="0">
                <a:solidFill>
                  <a:prstClr val="black">
                    <a:lumMod val="95000"/>
                    <a:lumOff val="5000"/>
                  </a:prstClr>
                </a:solidFill>
                <a:cs typeface="+mn-cs"/>
              </a:rPr>
              <a:t>Tom</a:t>
            </a:r>
            <a:endParaRPr lang="en-GB" sz="2400" dirty="0">
              <a:solidFill>
                <a:srgbClr val="FF0000"/>
              </a:solidFill>
              <a:cs typeface="+mn-cs"/>
            </a:endParaRPr>
          </a:p>
        </p:txBody>
      </p:sp>
      <p:sp>
        <p:nvSpPr>
          <p:cNvPr id="3" name="2 Rectángulo">
            <a:extLst>
              <a:ext uri="{FF2B5EF4-FFF2-40B4-BE49-F238E27FC236}">
                <a16:creationId xmlns:a16="http://schemas.microsoft.com/office/drawing/2014/main" id="{08BC8641-36DD-F432-19E0-9E508F643045}"/>
              </a:ext>
            </a:extLst>
          </p:cNvPr>
          <p:cNvSpPr/>
          <p:nvPr/>
        </p:nvSpPr>
        <p:spPr>
          <a:xfrm>
            <a:off x="4356100" y="1484313"/>
            <a:ext cx="1008063" cy="2432050"/>
          </a:xfrm>
          <a:prstGeom prst="rect">
            <a:avLst/>
          </a:prstGeom>
        </p:spPr>
        <p:txBody>
          <a:bodyPr>
            <a:spAutoFit/>
          </a:bodyPr>
          <a:lstStyle/>
          <a:p>
            <a:pPr eaLnBrk="1" fontAlgn="auto" hangingPunct="1">
              <a:spcBef>
                <a:spcPts val="0"/>
              </a:spcBef>
              <a:spcAft>
                <a:spcPts val="0"/>
              </a:spcAft>
              <a:defRPr/>
            </a:pPr>
            <a:r>
              <a:rPr lang="en-GB" sz="2400" b="1" dirty="0">
                <a:solidFill>
                  <a:srgbClr val="FF66CC"/>
                </a:solidFill>
                <a:cs typeface="+mn-cs"/>
              </a:rPr>
              <a:t>o</a:t>
            </a:r>
            <a:r>
              <a:rPr lang="en-GB" sz="2400" b="1" dirty="0">
                <a:solidFill>
                  <a:srgbClr val="4F81BD">
                    <a:lumMod val="75000"/>
                  </a:srgbClr>
                </a:solidFill>
                <a:cs typeface="+mn-cs"/>
              </a:rPr>
              <a:t> </a:t>
            </a:r>
          </a:p>
          <a:p>
            <a:pPr eaLnBrk="1" fontAlgn="auto" hangingPunct="1">
              <a:spcBef>
                <a:spcPts val="0"/>
              </a:spcBef>
              <a:spcAft>
                <a:spcPts val="0"/>
              </a:spcAft>
              <a:defRPr/>
            </a:pPr>
            <a:r>
              <a:rPr lang="en-GB" sz="2400" b="1" dirty="0">
                <a:solidFill>
                  <a:srgbClr val="4F81BD">
                    <a:lumMod val="75000"/>
                  </a:srgbClr>
                </a:solidFill>
                <a:cs typeface="+mn-cs"/>
              </a:rPr>
              <a:t>as</a:t>
            </a:r>
          </a:p>
          <a:p>
            <a:pPr eaLnBrk="1" fontAlgn="auto" hangingPunct="1">
              <a:spcBef>
                <a:spcPts val="0"/>
              </a:spcBef>
              <a:spcAft>
                <a:spcPts val="0"/>
              </a:spcAft>
              <a:defRPr/>
            </a:pPr>
            <a:r>
              <a:rPr lang="en-GB" sz="2400" b="1" dirty="0">
                <a:solidFill>
                  <a:srgbClr val="4F81BD">
                    <a:lumMod val="75000"/>
                  </a:srgbClr>
                </a:solidFill>
                <a:cs typeface="+mn-cs"/>
              </a:rPr>
              <a:t>a</a:t>
            </a:r>
            <a:endParaRPr lang="es-ES" sz="2400" dirty="0">
              <a:solidFill>
                <a:srgbClr val="4F81BD">
                  <a:lumMod val="75000"/>
                </a:srgbClr>
              </a:solidFill>
              <a:latin typeface="Calibri"/>
              <a:cs typeface="+mn-cs"/>
            </a:endParaRPr>
          </a:p>
          <a:p>
            <a:pPr eaLnBrk="1" fontAlgn="auto" hangingPunct="1">
              <a:spcBef>
                <a:spcPts val="0"/>
              </a:spcBef>
              <a:spcAft>
                <a:spcPts val="0"/>
              </a:spcAft>
              <a:defRPr/>
            </a:pPr>
            <a:endParaRPr lang="en-GB" sz="800" dirty="0">
              <a:solidFill>
                <a:srgbClr val="4F81BD">
                  <a:lumMod val="75000"/>
                </a:srgbClr>
              </a:solidFill>
              <a:cs typeface="+mn-cs"/>
            </a:endParaRPr>
          </a:p>
          <a:p>
            <a:pPr eaLnBrk="1" fontAlgn="auto" hangingPunct="1">
              <a:spcBef>
                <a:spcPts val="0"/>
              </a:spcBef>
              <a:spcAft>
                <a:spcPts val="0"/>
              </a:spcAft>
              <a:defRPr/>
            </a:pPr>
            <a:r>
              <a:rPr lang="en-GB" sz="2400" b="1" dirty="0" err="1">
                <a:solidFill>
                  <a:srgbClr val="4F81BD">
                    <a:lumMod val="75000"/>
                  </a:srgbClr>
                </a:solidFill>
                <a:cs typeface="+mn-cs"/>
              </a:rPr>
              <a:t>amos</a:t>
            </a:r>
            <a:r>
              <a:rPr lang="en-GB" sz="2400" b="1" dirty="0">
                <a:solidFill>
                  <a:srgbClr val="4F81BD">
                    <a:lumMod val="75000"/>
                  </a:srgbClr>
                </a:solidFill>
                <a:cs typeface="+mn-cs"/>
              </a:rPr>
              <a:t> </a:t>
            </a:r>
          </a:p>
          <a:p>
            <a:pPr eaLnBrk="1" fontAlgn="auto" hangingPunct="1">
              <a:spcBef>
                <a:spcPts val="0"/>
              </a:spcBef>
              <a:spcAft>
                <a:spcPts val="0"/>
              </a:spcAft>
              <a:defRPr/>
            </a:pPr>
            <a:r>
              <a:rPr lang="en-GB" sz="2400" b="1" dirty="0" err="1">
                <a:solidFill>
                  <a:srgbClr val="4F81BD">
                    <a:lumMod val="75000"/>
                  </a:srgbClr>
                </a:solidFill>
                <a:cs typeface="+mn-cs"/>
              </a:rPr>
              <a:t>á</a:t>
            </a:r>
            <a:r>
              <a:rPr lang="en-GB" sz="2400" b="1" dirty="0" err="1">
                <a:solidFill>
                  <a:srgbClr val="C00000"/>
                </a:solidFill>
                <a:cs typeface="+mn-cs"/>
              </a:rPr>
              <a:t>is</a:t>
            </a:r>
            <a:endParaRPr lang="en-GB" sz="2400" b="1" dirty="0">
              <a:solidFill>
                <a:srgbClr val="C00000"/>
              </a:solidFill>
              <a:cs typeface="+mn-cs"/>
            </a:endParaRPr>
          </a:p>
          <a:p>
            <a:pPr eaLnBrk="1" fontAlgn="auto" hangingPunct="1">
              <a:spcBef>
                <a:spcPts val="0"/>
              </a:spcBef>
              <a:spcAft>
                <a:spcPts val="0"/>
              </a:spcAft>
              <a:defRPr/>
            </a:pPr>
            <a:r>
              <a:rPr lang="en-GB" sz="2400" b="1" dirty="0">
                <a:solidFill>
                  <a:srgbClr val="4F81BD">
                    <a:lumMod val="75000"/>
                  </a:srgbClr>
                </a:solidFill>
                <a:cs typeface="+mn-cs"/>
              </a:rPr>
              <a:t>an</a:t>
            </a:r>
            <a:endParaRPr lang="es-ES" sz="2400" b="1" dirty="0">
              <a:solidFill>
                <a:srgbClr val="4F81BD">
                  <a:lumMod val="75000"/>
                </a:srgbClr>
              </a:solidFill>
              <a:cs typeface="+mn-cs"/>
            </a:endParaRPr>
          </a:p>
        </p:txBody>
      </p:sp>
      <p:sp>
        <p:nvSpPr>
          <p:cNvPr id="4" name="3 CuadroTexto">
            <a:extLst>
              <a:ext uri="{FF2B5EF4-FFF2-40B4-BE49-F238E27FC236}">
                <a16:creationId xmlns:a16="http://schemas.microsoft.com/office/drawing/2014/main" id="{096F7A80-4A05-F81A-92C1-4F4D28A3DD89}"/>
              </a:ext>
            </a:extLst>
          </p:cNvPr>
          <p:cNvSpPr txBox="1"/>
          <p:nvPr/>
        </p:nvSpPr>
        <p:spPr>
          <a:xfrm>
            <a:off x="3492500" y="0"/>
            <a:ext cx="2535238" cy="708025"/>
          </a:xfrm>
          <a:prstGeom prst="rect">
            <a:avLst/>
          </a:prstGeom>
          <a:noFill/>
        </p:spPr>
        <p:txBody>
          <a:bodyPr wrap="none">
            <a:spAutoFit/>
          </a:bodyPr>
          <a:lstStyle/>
          <a:p>
            <a:pPr eaLnBrk="1" fontAlgn="auto" hangingPunct="1">
              <a:spcBef>
                <a:spcPts val="0"/>
              </a:spcBef>
              <a:spcAft>
                <a:spcPts val="0"/>
              </a:spcAft>
              <a:defRPr/>
            </a:pPr>
            <a:r>
              <a:rPr lang="es-ES" sz="4000" dirty="0" err="1">
                <a:solidFill>
                  <a:prstClr val="black"/>
                </a:solidFill>
                <a:cs typeface="+mn-cs"/>
              </a:rPr>
              <a:t>Summary</a:t>
            </a:r>
            <a:r>
              <a:rPr lang="es-ES" sz="4000" dirty="0">
                <a:solidFill>
                  <a:prstClr val="black"/>
                </a:solidFill>
                <a:cs typeface="+mn-cs"/>
              </a:rPr>
              <a:t> </a:t>
            </a:r>
          </a:p>
        </p:txBody>
      </p:sp>
      <p:sp>
        <p:nvSpPr>
          <p:cNvPr id="5" name="4 Rectángulo">
            <a:extLst>
              <a:ext uri="{FF2B5EF4-FFF2-40B4-BE49-F238E27FC236}">
                <a16:creationId xmlns:a16="http://schemas.microsoft.com/office/drawing/2014/main" id="{D66ABD57-8693-467B-E4E0-89C89936C7CA}"/>
              </a:ext>
            </a:extLst>
          </p:cNvPr>
          <p:cNvSpPr/>
          <p:nvPr/>
        </p:nvSpPr>
        <p:spPr>
          <a:xfrm>
            <a:off x="5364163" y="836613"/>
            <a:ext cx="1728787" cy="3154362"/>
          </a:xfrm>
          <a:prstGeom prst="rect">
            <a:avLst/>
          </a:prstGeom>
        </p:spPr>
        <p:txBody>
          <a:bodyPr>
            <a:spAutoFit/>
          </a:bodyPr>
          <a:lstStyle/>
          <a:p>
            <a:pPr eaLnBrk="1" fontAlgn="auto" hangingPunct="1">
              <a:spcBef>
                <a:spcPts val="0"/>
              </a:spcBef>
              <a:spcAft>
                <a:spcPts val="0"/>
              </a:spcAft>
              <a:defRPr/>
            </a:pPr>
            <a:r>
              <a:rPr lang="en-GB" sz="3600" u="sng" dirty="0">
                <a:solidFill>
                  <a:prstClr val="black">
                    <a:lumMod val="95000"/>
                    <a:lumOff val="5000"/>
                  </a:prstClr>
                </a:solidFill>
                <a:cs typeface="+mn-cs"/>
              </a:rPr>
              <a:t>Com</a:t>
            </a:r>
            <a:r>
              <a:rPr lang="en-GB" sz="3600" b="1" u="sng" dirty="0">
                <a:solidFill>
                  <a:srgbClr val="92D050"/>
                </a:solidFill>
                <a:cs typeface="+mn-cs"/>
              </a:rPr>
              <a:t>er</a:t>
            </a:r>
          </a:p>
          <a:p>
            <a:pPr eaLnBrk="1" fontAlgn="auto" hangingPunct="1">
              <a:spcBef>
                <a:spcPts val="0"/>
              </a:spcBef>
              <a:spcAft>
                <a:spcPts val="0"/>
              </a:spcAft>
              <a:defRPr/>
            </a:pPr>
            <a:endParaRPr lang="en-GB" sz="900" dirty="0">
              <a:solidFill>
                <a:srgbClr val="AC0428"/>
              </a:solidFill>
              <a:cs typeface="+mn-cs"/>
            </a:endParaRPr>
          </a:p>
          <a:p>
            <a:pPr eaLnBrk="1" fontAlgn="auto" hangingPunct="1">
              <a:spcBef>
                <a:spcPts val="0"/>
              </a:spcBef>
              <a:spcAft>
                <a:spcPts val="0"/>
              </a:spcAft>
              <a:defRPr/>
            </a:pPr>
            <a:r>
              <a:rPr lang="en-GB" sz="2400" dirty="0">
                <a:solidFill>
                  <a:prstClr val="black">
                    <a:lumMod val="95000"/>
                    <a:lumOff val="5000"/>
                  </a:prstClr>
                </a:solidFill>
                <a:cs typeface="+mn-cs"/>
              </a:rPr>
              <a:t> Com</a:t>
            </a:r>
          </a:p>
          <a:p>
            <a:pPr eaLnBrk="1" fontAlgn="auto" hangingPunct="1">
              <a:spcBef>
                <a:spcPts val="0"/>
              </a:spcBef>
              <a:spcAft>
                <a:spcPts val="0"/>
              </a:spcAft>
              <a:defRPr/>
            </a:pPr>
            <a:r>
              <a:rPr lang="en-GB" sz="2400" dirty="0">
                <a:solidFill>
                  <a:prstClr val="black">
                    <a:lumMod val="95000"/>
                    <a:lumOff val="5000"/>
                  </a:prstClr>
                </a:solidFill>
                <a:cs typeface="+mn-cs"/>
              </a:rPr>
              <a:t> Com</a:t>
            </a:r>
          </a:p>
          <a:p>
            <a:pPr eaLnBrk="1" fontAlgn="auto" hangingPunct="1">
              <a:spcBef>
                <a:spcPts val="0"/>
              </a:spcBef>
              <a:spcAft>
                <a:spcPts val="0"/>
              </a:spcAft>
              <a:defRPr/>
            </a:pPr>
            <a:r>
              <a:rPr lang="en-GB" sz="2400" dirty="0">
                <a:solidFill>
                  <a:prstClr val="black">
                    <a:lumMod val="95000"/>
                    <a:lumOff val="5000"/>
                  </a:prstClr>
                </a:solidFill>
                <a:cs typeface="+mn-cs"/>
              </a:rPr>
              <a:t> Com</a:t>
            </a:r>
          </a:p>
          <a:p>
            <a:pPr eaLnBrk="1" fontAlgn="auto" hangingPunct="1">
              <a:spcBef>
                <a:spcPts val="0"/>
              </a:spcBef>
              <a:spcAft>
                <a:spcPts val="0"/>
              </a:spcAft>
              <a:defRPr/>
            </a:pPr>
            <a:endParaRPr lang="en-GB" sz="1000" dirty="0">
              <a:solidFill>
                <a:prstClr val="black">
                  <a:lumMod val="95000"/>
                  <a:lumOff val="5000"/>
                </a:prstClr>
              </a:solidFill>
              <a:cs typeface="+mn-cs"/>
            </a:endParaRPr>
          </a:p>
          <a:p>
            <a:pPr eaLnBrk="1" fontAlgn="auto" hangingPunct="1">
              <a:spcBef>
                <a:spcPts val="0"/>
              </a:spcBef>
              <a:spcAft>
                <a:spcPts val="0"/>
              </a:spcAft>
              <a:defRPr/>
            </a:pPr>
            <a:r>
              <a:rPr lang="en-GB" sz="2400" dirty="0">
                <a:solidFill>
                  <a:prstClr val="black">
                    <a:lumMod val="95000"/>
                    <a:lumOff val="5000"/>
                  </a:prstClr>
                </a:solidFill>
                <a:cs typeface="+mn-cs"/>
              </a:rPr>
              <a:t> Com</a:t>
            </a:r>
          </a:p>
          <a:p>
            <a:pPr eaLnBrk="1" fontAlgn="auto" hangingPunct="1">
              <a:spcBef>
                <a:spcPts val="0"/>
              </a:spcBef>
              <a:spcAft>
                <a:spcPts val="0"/>
              </a:spcAft>
              <a:defRPr/>
            </a:pPr>
            <a:r>
              <a:rPr lang="en-GB" sz="2400" dirty="0">
                <a:solidFill>
                  <a:prstClr val="black">
                    <a:lumMod val="95000"/>
                    <a:lumOff val="5000"/>
                  </a:prstClr>
                </a:solidFill>
                <a:cs typeface="+mn-cs"/>
              </a:rPr>
              <a:t> Com</a:t>
            </a:r>
          </a:p>
          <a:p>
            <a:pPr eaLnBrk="1" fontAlgn="auto" hangingPunct="1">
              <a:spcBef>
                <a:spcPts val="0"/>
              </a:spcBef>
              <a:spcAft>
                <a:spcPts val="0"/>
              </a:spcAft>
              <a:defRPr/>
            </a:pPr>
            <a:r>
              <a:rPr lang="en-GB" sz="2400" dirty="0">
                <a:solidFill>
                  <a:prstClr val="black">
                    <a:lumMod val="95000"/>
                    <a:lumOff val="5000"/>
                  </a:prstClr>
                </a:solidFill>
                <a:cs typeface="+mn-cs"/>
              </a:rPr>
              <a:t> Com</a:t>
            </a:r>
            <a:endParaRPr lang="en-GB" sz="2400" dirty="0">
              <a:solidFill>
                <a:srgbClr val="FF0000"/>
              </a:solidFill>
              <a:cs typeface="+mn-cs"/>
            </a:endParaRPr>
          </a:p>
        </p:txBody>
      </p:sp>
      <p:sp>
        <p:nvSpPr>
          <p:cNvPr id="6" name="5 Rectángulo">
            <a:extLst>
              <a:ext uri="{FF2B5EF4-FFF2-40B4-BE49-F238E27FC236}">
                <a16:creationId xmlns:a16="http://schemas.microsoft.com/office/drawing/2014/main" id="{4E88FFCE-32A3-61BC-C81F-01AC7BA8AB0C}"/>
              </a:ext>
            </a:extLst>
          </p:cNvPr>
          <p:cNvSpPr/>
          <p:nvPr/>
        </p:nvSpPr>
        <p:spPr>
          <a:xfrm>
            <a:off x="6084888" y="1484313"/>
            <a:ext cx="1150937" cy="2462212"/>
          </a:xfrm>
          <a:prstGeom prst="rect">
            <a:avLst/>
          </a:prstGeom>
        </p:spPr>
        <p:txBody>
          <a:bodyPr>
            <a:spAutoFit/>
          </a:bodyPr>
          <a:lstStyle/>
          <a:p>
            <a:pPr eaLnBrk="1" fontAlgn="auto" hangingPunct="1">
              <a:spcBef>
                <a:spcPts val="0"/>
              </a:spcBef>
              <a:spcAft>
                <a:spcPts val="0"/>
              </a:spcAft>
              <a:defRPr/>
            </a:pPr>
            <a:r>
              <a:rPr lang="en-GB" sz="2400" b="1" dirty="0">
                <a:solidFill>
                  <a:srgbClr val="FF66CC"/>
                </a:solidFill>
                <a:cs typeface="+mn-cs"/>
              </a:rPr>
              <a:t>o</a:t>
            </a:r>
            <a:r>
              <a:rPr lang="en-GB" sz="2400" b="1" dirty="0">
                <a:solidFill>
                  <a:srgbClr val="9BBB59">
                    <a:lumMod val="50000"/>
                  </a:srgbClr>
                </a:solidFill>
                <a:cs typeface="+mn-cs"/>
              </a:rPr>
              <a:t> </a:t>
            </a:r>
          </a:p>
          <a:p>
            <a:pPr eaLnBrk="1" fontAlgn="auto" hangingPunct="1">
              <a:spcBef>
                <a:spcPts val="0"/>
              </a:spcBef>
              <a:spcAft>
                <a:spcPts val="0"/>
              </a:spcAft>
              <a:defRPr/>
            </a:pPr>
            <a:r>
              <a:rPr lang="en-GB" sz="2400" b="1" dirty="0" err="1">
                <a:solidFill>
                  <a:srgbClr val="92D050"/>
                </a:solidFill>
                <a:cs typeface="+mn-cs"/>
              </a:rPr>
              <a:t>es</a:t>
            </a:r>
            <a:endParaRPr lang="en-GB" sz="2400" b="1" dirty="0">
              <a:solidFill>
                <a:srgbClr val="92D050"/>
              </a:solidFill>
              <a:cs typeface="+mn-cs"/>
            </a:endParaRPr>
          </a:p>
          <a:p>
            <a:pPr eaLnBrk="1" fontAlgn="auto" hangingPunct="1">
              <a:spcBef>
                <a:spcPts val="0"/>
              </a:spcBef>
              <a:spcAft>
                <a:spcPts val="0"/>
              </a:spcAft>
              <a:defRPr/>
            </a:pPr>
            <a:r>
              <a:rPr lang="en-GB" sz="2400" b="1" dirty="0">
                <a:solidFill>
                  <a:srgbClr val="92D050"/>
                </a:solidFill>
                <a:cs typeface="+mn-cs"/>
              </a:rPr>
              <a:t>e</a:t>
            </a:r>
          </a:p>
          <a:p>
            <a:pPr eaLnBrk="1" fontAlgn="auto" hangingPunct="1">
              <a:spcBef>
                <a:spcPts val="0"/>
              </a:spcBef>
              <a:spcAft>
                <a:spcPts val="0"/>
              </a:spcAft>
              <a:defRPr/>
            </a:pPr>
            <a:endParaRPr lang="es-ES" sz="1000" dirty="0">
              <a:solidFill>
                <a:srgbClr val="92D050"/>
              </a:solidFill>
              <a:latin typeface="Calibri"/>
              <a:cs typeface="+mn-cs"/>
            </a:endParaRPr>
          </a:p>
          <a:p>
            <a:pPr eaLnBrk="1" fontAlgn="auto" hangingPunct="1">
              <a:spcBef>
                <a:spcPts val="0"/>
              </a:spcBef>
              <a:spcAft>
                <a:spcPts val="0"/>
              </a:spcAft>
              <a:defRPr/>
            </a:pPr>
            <a:r>
              <a:rPr lang="en-GB" sz="2400" b="1" dirty="0" err="1">
                <a:solidFill>
                  <a:srgbClr val="92D050"/>
                </a:solidFill>
                <a:cs typeface="+mn-cs"/>
              </a:rPr>
              <a:t>emos</a:t>
            </a:r>
            <a:r>
              <a:rPr lang="en-GB" sz="2400" b="1" dirty="0">
                <a:solidFill>
                  <a:srgbClr val="92D050"/>
                </a:solidFill>
                <a:cs typeface="+mn-cs"/>
              </a:rPr>
              <a:t> </a:t>
            </a:r>
          </a:p>
          <a:p>
            <a:pPr eaLnBrk="1" fontAlgn="auto" hangingPunct="1">
              <a:spcBef>
                <a:spcPts val="0"/>
              </a:spcBef>
              <a:spcAft>
                <a:spcPts val="0"/>
              </a:spcAft>
              <a:defRPr/>
            </a:pPr>
            <a:r>
              <a:rPr lang="en-GB" sz="2400" b="1" dirty="0" err="1">
                <a:solidFill>
                  <a:srgbClr val="92D050"/>
                </a:solidFill>
                <a:cs typeface="+mn-cs"/>
              </a:rPr>
              <a:t>é</a:t>
            </a:r>
            <a:r>
              <a:rPr lang="en-GB" sz="2400" b="1" dirty="0" err="1">
                <a:solidFill>
                  <a:srgbClr val="C00000"/>
                </a:solidFill>
                <a:cs typeface="+mn-cs"/>
              </a:rPr>
              <a:t>is</a:t>
            </a:r>
            <a:endParaRPr lang="en-GB" sz="2400" b="1" dirty="0">
              <a:solidFill>
                <a:srgbClr val="C00000"/>
              </a:solidFill>
              <a:cs typeface="+mn-cs"/>
            </a:endParaRPr>
          </a:p>
          <a:p>
            <a:pPr eaLnBrk="1" fontAlgn="auto" hangingPunct="1">
              <a:spcBef>
                <a:spcPts val="0"/>
              </a:spcBef>
              <a:spcAft>
                <a:spcPts val="0"/>
              </a:spcAft>
              <a:defRPr/>
            </a:pPr>
            <a:r>
              <a:rPr lang="en-GB" sz="2400" b="1" dirty="0">
                <a:solidFill>
                  <a:srgbClr val="92D050"/>
                </a:solidFill>
                <a:cs typeface="+mn-cs"/>
              </a:rPr>
              <a:t>en</a:t>
            </a:r>
            <a:endParaRPr lang="es-ES" sz="2400" b="1" dirty="0">
              <a:solidFill>
                <a:srgbClr val="92D050"/>
              </a:solidFill>
              <a:cs typeface="+mn-cs"/>
            </a:endParaRPr>
          </a:p>
        </p:txBody>
      </p:sp>
      <p:sp>
        <p:nvSpPr>
          <p:cNvPr id="7" name="6 Rectángulo">
            <a:extLst>
              <a:ext uri="{FF2B5EF4-FFF2-40B4-BE49-F238E27FC236}">
                <a16:creationId xmlns:a16="http://schemas.microsoft.com/office/drawing/2014/main" id="{8A994EE0-763A-3795-D5EE-E7CE4C1588EA}"/>
              </a:ext>
            </a:extLst>
          </p:cNvPr>
          <p:cNvSpPr/>
          <p:nvPr/>
        </p:nvSpPr>
        <p:spPr>
          <a:xfrm>
            <a:off x="7235825" y="765175"/>
            <a:ext cx="1657350" cy="3170238"/>
          </a:xfrm>
          <a:prstGeom prst="rect">
            <a:avLst/>
          </a:prstGeom>
        </p:spPr>
        <p:txBody>
          <a:bodyPr>
            <a:spAutoFit/>
          </a:bodyPr>
          <a:lstStyle/>
          <a:p>
            <a:pPr eaLnBrk="1" fontAlgn="auto" hangingPunct="1">
              <a:spcBef>
                <a:spcPts val="0"/>
              </a:spcBef>
              <a:spcAft>
                <a:spcPts val="0"/>
              </a:spcAft>
              <a:defRPr/>
            </a:pPr>
            <a:r>
              <a:rPr lang="en-GB" sz="3600" u="sng" dirty="0" err="1">
                <a:solidFill>
                  <a:prstClr val="black">
                    <a:lumMod val="95000"/>
                    <a:lumOff val="5000"/>
                  </a:prstClr>
                </a:solidFill>
                <a:cs typeface="+mn-cs"/>
              </a:rPr>
              <a:t>Part</a:t>
            </a:r>
            <a:r>
              <a:rPr lang="en-GB" sz="3600" b="1" u="sng" dirty="0" err="1">
                <a:solidFill>
                  <a:srgbClr val="AC0428"/>
                </a:solidFill>
                <a:cs typeface="+mn-cs"/>
              </a:rPr>
              <a:t>ir</a:t>
            </a:r>
            <a:endParaRPr lang="en-GB" sz="3600" b="1" u="sng" dirty="0">
              <a:solidFill>
                <a:srgbClr val="AC0428"/>
              </a:solidFill>
              <a:cs typeface="+mn-cs"/>
            </a:endParaRPr>
          </a:p>
          <a:p>
            <a:pPr eaLnBrk="1" fontAlgn="auto" hangingPunct="1">
              <a:spcBef>
                <a:spcPts val="0"/>
              </a:spcBef>
              <a:spcAft>
                <a:spcPts val="0"/>
              </a:spcAft>
              <a:defRPr/>
            </a:pPr>
            <a:endParaRPr lang="en-GB" sz="1000" dirty="0">
              <a:solidFill>
                <a:srgbClr val="AC0428"/>
              </a:solidFill>
              <a:cs typeface="+mn-cs"/>
            </a:endParaRPr>
          </a:p>
          <a:p>
            <a:pPr eaLnBrk="1" fontAlgn="auto" hangingPunct="1">
              <a:spcBef>
                <a:spcPts val="0"/>
              </a:spcBef>
              <a:spcAft>
                <a:spcPts val="0"/>
              </a:spcAft>
              <a:defRPr/>
            </a:pPr>
            <a:r>
              <a:rPr lang="en-GB" sz="2400" dirty="0">
                <a:solidFill>
                  <a:prstClr val="black">
                    <a:lumMod val="95000"/>
                    <a:lumOff val="5000"/>
                  </a:prstClr>
                </a:solidFill>
                <a:cs typeface="+mn-cs"/>
              </a:rPr>
              <a:t> Part</a:t>
            </a:r>
          </a:p>
          <a:p>
            <a:pPr eaLnBrk="1" fontAlgn="auto" hangingPunct="1">
              <a:spcBef>
                <a:spcPts val="0"/>
              </a:spcBef>
              <a:spcAft>
                <a:spcPts val="0"/>
              </a:spcAft>
              <a:defRPr/>
            </a:pPr>
            <a:r>
              <a:rPr lang="en-GB" sz="2400" dirty="0">
                <a:solidFill>
                  <a:prstClr val="black">
                    <a:lumMod val="95000"/>
                    <a:lumOff val="5000"/>
                  </a:prstClr>
                </a:solidFill>
                <a:cs typeface="+mn-cs"/>
              </a:rPr>
              <a:t> Part</a:t>
            </a:r>
          </a:p>
          <a:p>
            <a:pPr eaLnBrk="1" fontAlgn="auto" hangingPunct="1">
              <a:spcBef>
                <a:spcPts val="0"/>
              </a:spcBef>
              <a:spcAft>
                <a:spcPts val="0"/>
              </a:spcAft>
              <a:defRPr/>
            </a:pPr>
            <a:r>
              <a:rPr lang="en-GB" sz="2400" dirty="0">
                <a:solidFill>
                  <a:prstClr val="black">
                    <a:lumMod val="95000"/>
                    <a:lumOff val="5000"/>
                  </a:prstClr>
                </a:solidFill>
                <a:cs typeface="+mn-cs"/>
              </a:rPr>
              <a:t> Part</a:t>
            </a:r>
          </a:p>
          <a:p>
            <a:pPr eaLnBrk="1" fontAlgn="auto" hangingPunct="1">
              <a:spcBef>
                <a:spcPts val="0"/>
              </a:spcBef>
              <a:spcAft>
                <a:spcPts val="0"/>
              </a:spcAft>
              <a:defRPr/>
            </a:pPr>
            <a:endParaRPr lang="en-GB" sz="1000" dirty="0">
              <a:solidFill>
                <a:prstClr val="black">
                  <a:lumMod val="95000"/>
                  <a:lumOff val="5000"/>
                </a:prstClr>
              </a:solidFill>
              <a:cs typeface="+mn-cs"/>
            </a:endParaRPr>
          </a:p>
          <a:p>
            <a:pPr eaLnBrk="1" fontAlgn="auto" hangingPunct="1">
              <a:spcBef>
                <a:spcPts val="0"/>
              </a:spcBef>
              <a:spcAft>
                <a:spcPts val="0"/>
              </a:spcAft>
              <a:defRPr/>
            </a:pPr>
            <a:r>
              <a:rPr lang="en-GB" sz="2400" dirty="0">
                <a:solidFill>
                  <a:prstClr val="black">
                    <a:lumMod val="95000"/>
                    <a:lumOff val="5000"/>
                  </a:prstClr>
                </a:solidFill>
                <a:cs typeface="+mn-cs"/>
              </a:rPr>
              <a:t> Part</a:t>
            </a:r>
          </a:p>
          <a:p>
            <a:pPr eaLnBrk="1" fontAlgn="auto" hangingPunct="1">
              <a:spcBef>
                <a:spcPts val="0"/>
              </a:spcBef>
              <a:spcAft>
                <a:spcPts val="0"/>
              </a:spcAft>
              <a:defRPr/>
            </a:pPr>
            <a:r>
              <a:rPr lang="en-GB" sz="2400" dirty="0">
                <a:solidFill>
                  <a:prstClr val="black">
                    <a:lumMod val="95000"/>
                    <a:lumOff val="5000"/>
                  </a:prstClr>
                </a:solidFill>
                <a:cs typeface="+mn-cs"/>
              </a:rPr>
              <a:t> Part</a:t>
            </a:r>
          </a:p>
          <a:p>
            <a:pPr eaLnBrk="1" fontAlgn="auto" hangingPunct="1">
              <a:spcBef>
                <a:spcPts val="0"/>
              </a:spcBef>
              <a:spcAft>
                <a:spcPts val="0"/>
              </a:spcAft>
              <a:defRPr/>
            </a:pPr>
            <a:r>
              <a:rPr lang="en-GB" sz="2400" dirty="0">
                <a:solidFill>
                  <a:prstClr val="black">
                    <a:lumMod val="95000"/>
                    <a:lumOff val="5000"/>
                  </a:prstClr>
                </a:solidFill>
                <a:cs typeface="+mn-cs"/>
              </a:rPr>
              <a:t> Part</a:t>
            </a:r>
            <a:endParaRPr lang="en-GB" sz="2400" dirty="0">
              <a:solidFill>
                <a:srgbClr val="FF0000"/>
              </a:solidFill>
              <a:cs typeface="+mn-cs"/>
            </a:endParaRPr>
          </a:p>
        </p:txBody>
      </p:sp>
      <p:sp>
        <p:nvSpPr>
          <p:cNvPr id="8" name="7 Rectángulo">
            <a:extLst>
              <a:ext uri="{FF2B5EF4-FFF2-40B4-BE49-F238E27FC236}">
                <a16:creationId xmlns:a16="http://schemas.microsoft.com/office/drawing/2014/main" id="{3F979018-9D23-B7DB-926C-A2212BC1EA42}"/>
              </a:ext>
            </a:extLst>
          </p:cNvPr>
          <p:cNvSpPr/>
          <p:nvPr/>
        </p:nvSpPr>
        <p:spPr>
          <a:xfrm>
            <a:off x="7956550" y="1412875"/>
            <a:ext cx="1008063" cy="2462213"/>
          </a:xfrm>
          <a:prstGeom prst="rect">
            <a:avLst/>
          </a:prstGeom>
        </p:spPr>
        <p:txBody>
          <a:bodyPr>
            <a:spAutoFit/>
          </a:bodyPr>
          <a:lstStyle/>
          <a:p>
            <a:pPr eaLnBrk="1" fontAlgn="auto" hangingPunct="1">
              <a:spcBef>
                <a:spcPts val="0"/>
              </a:spcBef>
              <a:spcAft>
                <a:spcPts val="0"/>
              </a:spcAft>
              <a:defRPr/>
            </a:pPr>
            <a:r>
              <a:rPr lang="en-GB" sz="2400" b="1" dirty="0">
                <a:solidFill>
                  <a:srgbClr val="FF66CC"/>
                </a:solidFill>
                <a:cs typeface="+mn-cs"/>
              </a:rPr>
              <a:t>o</a:t>
            </a:r>
            <a:r>
              <a:rPr lang="en-GB" sz="2400" b="1" dirty="0">
                <a:solidFill>
                  <a:srgbClr val="AC0428"/>
                </a:solidFill>
                <a:cs typeface="+mn-cs"/>
              </a:rPr>
              <a:t> </a:t>
            </a:r>
          </a:p>
          <a:p>
            <a:pPr eaLnBrk="1" fontAlgn="auto" hangingPunct="1">
              <a:spcBef>
                <a:spcPts val="0"/>
              </a:spcBef>
              <a:spcAft>
                <a:spcPts val="0"/>
              </a:spcAft>
              <a:defRPr/>
            </a:pPr>
            <a:r>
              <a:rPr lang="en-GB" sz="2400" b="1" dirty="0" err="1">
                <a:solidFill>
                  <a:srgbClr val="92D050"/>
                </a:solidFill>
                <a:cs typeface="+mn-cs"/>
              </a:rPr>
              <a:t>es</a:t>
            </a:r>
            <a:endParaRPr lang="en-GB" sz="2400" b="1" dirty="0">
              <a:solidFill>
                <a:srgbClr val="92D050"/>
              </a:solidFill>
              <a:cs typeface="+mn-cs"/>
            </a:endParaRPr>
          </a:p>
          <a:p>
            <a:pPr eaLnBrk="1" fontAlgn="auto" hangingPunct="1">
              <a:spcBef>
                <a:spcPts val="0"/>
              </a:spcBef>
              <a:spcAft>
                <a:spcPts val="0"/>
              </a:spcAft>
              <a:defRPr/>
            </a:pPr>
            <a:r>
              <a:rPr lang="en-GB" sz="2400" b="1" dirty="0">
                <a:solidFill>
                  <a:srgbClr val="92D050"/>
                </a:solidFill>
                <a:cs typeface="+mn-cs"/>
              </a:rPr>
              <a:t>e</a:t>
            </a:r>
          </a:p>
          <a:p>
            <a:pPr eaLnBrk="1" fontAlgn="auto" hangingPunct="1">
              <a:spcBef>
                <a:spcPts val="0"/>
              </a:spcBef>
              <a:spcAft>
                <a:spcPts val="0"/>
              </a:spcAft>
              <a:defRPr/>
            </a:pPr>
            <a:endParaRPr lang="es-ES" sz="1000" dirty="0">
              <a:solidFill>
                <a:srgbClr val="00B050"/>
              </a:solidFill>
              <a:latin typeface="Calibri"/>
              <a:cs typeface="+mn-cs"/>
            </a:endParaRPr>
          </a:p>
          <a:p>
            <a:pPr eaLnBrk="1" fontAlgn="auto" hangingPunct="1">
              <a:spcBef>
                <a:spcPts val="0"/>
              </a:spcBef>
              <a:spcAft>
                <a:spcPts val="0"/>
              </a:spcAft>
              <a:defRPr/>
            </a:pPr>
            <a:r>
              <a:rPr lang="en-GB" sz="2400" b="1" dirty="0" err="1">
                <a:solidFill>
                  <a:srgbClr val="C00000"/>
                </a:solidFill>
                <a:cs typeface="+mn-cs"/>
              </a:rPr>
              <a:t>imos</a:t>
            </a:r>
            <a:r>
              <a:rPr lang="en-GB" sz="2400" b="1" dirty="0">
                <a:solidFill>
                  <a:srgbClr val="C00000"/>
                </a:solidFill>
                <a:cs typeface="+mn-cs"/>
              </a:rPr>
              <a:t> </a:t>
            </a:r>
          </a:p>
          <a:p>
            <a:pPr eaLnBrk="1" fontAlgn="auto" hangingPunct="1">
              <a:spcBef>
                <a:spcPts val="0"/>
              </a:spcBef>
              <a:spcAft>
                <a:spcPts val="0"/>
              </a:spcAft>
              <a:defRPr/>
            </a:pPr>
            <a:r>
              <a:rPr lang="en-GB" sz="2400" b="1" dirty="0" err="1">
                <a:solidFill>
                  <a:srgbClr val="C00000"/>
                </a:solidFill>
                <a:cs typeface="+mn-cs"/>
              </a:rPr>
              <a:t>ís</a:t>
            </a:r>
            <a:endParaRPr lang="en-GB" sz="2400" b="1" dirty="0">
              <a:solidFill>
                <a:srgbClr val="C00000"/>
              </a:solidFill>
              <a:cs typeface="+mn-cs"/>
            </a:endParaRPr>
          </a:p>
          <a:p>
            <a:pPr eaLnBrk="1" fontAlgn="auto" hangingPunct="1">
              <a:spcBef>
                <a:spcPts val="0"/>
              </a:spcBef>
              <a:spcAft>
                <a:spcPts val="0"/>
              </a:spcAft>
              <a:defRPr/>
            </a:pPr>
            <a:r>
              <a:rPr lang="en-GB" sz="2400" b="1" dirty="0">
                <a:solidFill>
                  <a:srgbClr val="92D050"/>
                </a:solidFill>
                <a:cs typeface="+mn-cs"/>
              </a:rPr>
              <a:t>en</a:t>
            </a:r>
            <a:endParaRPr lang="es-ES" sz="2400" b="1" dirty="0">
              <a:solidFill>
                <a:srgbClr val="92D050"/>
              </a:solidFill>
              <a:cs typeface="+mn-cs"/>
            </a:endParaRPr>
          </a:p>
        </p:txBody>
      </p:sp>
      <p:sp>
        <p:nvSpPr>
          <p:cNvPr id="9" name="8 Estrella de 8 puntas">
            <a:extLst>
              <a:ext uri="{FF2B5EF4-FFF2-40B4-BE49-F238E27FC236}">
                <a16:creationId xmlns:a16="http://schemas.microsoft.com/office/drawing/2014/main" id="{3422DA6A-4374-F4C7-4542-8572652B9E7B}"/>
              </a:ext>
            </a:extLst>
          </p:cNvPr>
          <p:cNvSpPr/>
          <p:nvPr/>
        </p:nvSpPr>
        <p:spPr>
          <a:xfrm>
            <a:off x="755650" y="0"/>
            <a:ext cx="2411413" cy="19161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800" dirty="0">
                <a:solidFill>
                  <a:srgbClr val="FFFF00"/>
                </a:solidFill>
                <a:latin typeface="Comic Sans MS" pitchFamily="66" charset="0"/>
              </a:rPr>
              <a:t>Subject Pronouns</a:t>
            </a:r>
          </a:p>
        </p:txBody>
      </p:sp>
      <p:sp>
        <p:nvSpPr>
          <p:cNvPr id="10" name="9 CuadroTexto">
            <a:extLst>
              <a:ext uri="{FF2B5EF4-FFF2-40B4-BE49-F238E27FC236}">
                <a16:creationId xmlns:a16="http://schemas.microsoft.com/office/drawing/2014/main" id="{A093FE36-FE06-2F9E-DC7C-44C5626A1BB0}"/>
              </a:ext>
            </a:extLst>
          </p:cNvPr>
          <p:cNvSpPr txBox="1"/>
          <p:nvPr/>
        </p:nvSpPr>
        <p:spPr>
          <a:xfrm>
            <a:off x="742950" y="1412875"/>
            <a:ext cx="2871788" cy="2462213"/>
          </a:xfrm>
          <a:prstGeom prst="rect">
            <a:avLst/>
          </a:prstGeom>
          <a:noFill/>
        </p:spPr>
        <p:txBody>
          <a:bodyPr wrap="none">
            <a:spAutoFit/>
          </a:bodyPr>
          <a:lstStyle/>
          <a:p>
            <a:pPr algn="r" eaLnBrk="1" fontAlgn="auto" hangingPunct="1">
              <a:spcBef>
                <a:spcPts val="0"/>
              </a:spcBef>
              <a:spcAft>
                <a:spcPts val="0"/>
              </a:spcAft>
              <a:defRPr/>
            </a:pPr>
            <a:r>
              <a:rPr lang="es-ES" sz="2400" dirty="0">
                <a:solidFill>
                  <a:prstClr val="black"/>
                </a:solidFill>
                <a:cs typeface="+mn-cs"/>
              </a:rPr>
              <a:t>Yo </a:t>
            </a:r>
          </a:p>
          <a:p>
            <a:pPr algn="r" eaLnBrk="1" fontAlgn="auto" hangingPunct="1">
              <a:spcBef>
                <a:spcPts val="0"/>
              </a:spcBef>
              <a:spcAft>
                <a:spcPts val="0"/>
              </a:spcAft>
              <a:defRPr/>
            </a:pPr>
            <a:r>
              <a:rPr lang="es-ES" sz="2400" dirty="0">
                <a:solidFill>
                  <a:prstClr val="black"/>
                </a:solidFill>
                <a:cs typeface="+mn-cs"/>
              </a:rPr>
              <a:t>Tú </a:t>
            </a:r>
          </a:p>
          <a:p>
            <a:pPr algn="r" eaLnBrk="1" fontAlgn="auto" hangingPunct="1">
              <a:spcBef>
                <a:spcPts val="0"/>
              </a:spcBef>
              <a:spcAft>
                <a:spcPts val="0"/>
              </a:spcAft>
              <a:defRPr/>
            </a:pPr>
            <a:r>
              <a:rPr lang="es-ES" sz="2400" dirty="0">
                <a:solidFill>
                  <a:prstClr val="black"/>
                </a:solidFill>
                <a:cs typeface="+mn-cs"/>
              </a:rPr>
              <a:t>Él/ ella / ustedes</a:t>
            </a:r>
          </a:p>
          <a:p>
            <a:pPr algn="r" eaLnBrk="1" fontAlgn="auto" hangingPunct="1">
              <a:spcBef>
                <a:spcPts val="0"/>
              </a:spcBef>
              <a:spcAft>
                <a:spcPts val="0"/>
              </a:spcAft>
              <a:defRPr/>
            </a:pPr>
            <a:endParaRPr lang="es-ES" sz="1000" dirty="0">
              <a:solidFill>
                <a:prstClr val="black"/>
              </a:solidFill>
              <a:cs typeface="+mn-cs"/>
            </a:endParaRPr>
          </a:p>
          <a:p>
            <a:pPr algn="r" eaLnBrk="1" fontAlgn="auto" hangingPunct="1">
              <a:spcBef>
                <a:spcPts val="0"/>
              </a:spcBef>
              <a:spcAft>
                <a:spcPts val="0"/>
              </a:spcAft>
              <a:defRPr/>
            </a:pPr>
            <a:r>
              <a:rPr lang="es-ES" sz="2400" dirty="0">
                <a:solidFill>
                  <a:prstClr val="black"/>
                </a:solidFill>
                <a:cs typeface="+mn-cs"/>
              </a:rPr>
              <a:t>Nosotros / as</a:t>
            </a:r>
          </a:p>
          <a:p>
            <a:pPr algn="r" eaLnBrk="1" fontAlgn="auto" hangingPunct="1">
              <a:spcBef>
                <a:spcPts val="0"/>
              </a:spcBef>
              <a:spcAft>
                <a:spcPts val="0"/>
              </a:spcAft>
              <a:defRPr/>
            </a:pPr>
            <a:r>
              <a:rPr lang="es-ES" sz="2400" dirty="0">
                <a:solidFill>
                  <a:prstClr val="black"/>
                </a:solidFill>
                <a:cs typeface="+mn-cs"/>
              </a:rPr>
              <a:t>Vosotros / as</a:t>
            </a:r>
          </a:p>
          <a:p>
            <a:pPr algn="r" eaLnBrk="1" fontAlgn="auto" hangingPunct="1">
              <a:spcBef>
                <a:spcPts val="0"/>
              </a:spcBef>
              <a:spcAft>
                <a:spcPts val="0"/>
              </a:spcAft>
              <a:defRPr/>
            </a:pPr>
            <a:r>
              <a:rPr lang="es-ES" sz="2400" dirty="0">
                <a:solidFill>
                  <a:prstClr val="black"/>
                </a:solidFill>
                <a:cs typeface="+mn-cs"/>
              </a:rPr>
              <a:t>Ellos / as /ustedes</a:t>
            </a:r>
          </a:p>
        </p:txBody>
      </p:sp>
      <p:sp>
        <p:nvSpPr>
          <p:cNvPr id="11" name="10 Rectángulo">
            <a:extLst>
              <a:ext uri="{FF2B5EF4-FFF2-40B4-BE49-F238E27FC236}">
                <a16:creationId xmlns:a16="http://schemas.microsoft.com/office/drawing/2014/main" id="{C3D80341-C2E2-19E0-5F6A-5C9776292970}"/>
              </a:ext>
            </a:extLst>
          </p:cNvPr>
          <p:cNvSpPr/>
          <p:nvPr/>
        </p:nvSpPr>
        <p:spPr>
          <a:xfrm>
            <a:off x="250825" y="4581525"/>
            <a:ext cx="2592388" cy="2076450"/>
          </a:xfrm>
          <a:prstGeom prst="rect">
            <a:avLst/>
          </a:prstGeom>
        </p:spPr>
        <p:txBody>
          <a:bodyPr>
            <a:spAutoFit/>
          </a:bodyPr>
          <a:lstStyle/>
          <a:p>
            <a:pPr algn="r" eaLnBrk="1" fontAlgn="auto" hangingPunct="1">
              <a:spcBef>
                <a:spcPts val="0"/>
              </a:spcBef>
              <a:spcAft>
                <a:spcPts val="0"/>
              </a:spcAft>
              <a:defRPr/>
            </a:pPr>
            <a:r>
              <a:rPr lang="es-ES" sz="2000" dirty="0">
                <a:solidFill>
                  <a:prstClr val="black"/>
                </a:solidFill>
                <a:cs typeface="+mn-cs"/>
              </a:rPr>
              <a:t>Yo </a:t>
            </a:r>
          </a:p>
          <a:p>
            <a:pPr algn="r" eaLnBrk="1" fontAlgn="auto" hangingPunct="1">
              <a:spcBef>
                <a:spcPts val="0"/>
              </a:spcBef>
              <a:spcAft>
                <a:spcPts val="0"/>
              </a:spcAft>
              <a:defRPr/>
            </a:pPr>
            <a:r>
              <a:rPr lang="es-ES" sz="2000" dirty="0">
                <a:solidFill>
                  <a:prstClr val="black"/>
                </a:solidFill>
                <a:cs typeface="+mn-cs"/>
              </a:rPr>
              <a:t>Tú </a:t>
            </a:r>
          </a:p>
          <a:p>
            <a:pPr algn="r" eaLnBrk="1" fontAlgn="auto" hangingPunct="1">
              <a:spcBef>
                <a:spcPts val="0"/>
              </a:spcBef>
              <a:spcAft>
                <a:spcPts val="0"/>
              </a:spcAft>
              <a:defRPr/>
            </a:pPr>
            <a:r>
              <a:rPr lang="es-ES" sz="2000" dirty="0">
                <a:solidFill>
                  <a:prstClr val="black"/>
                </a:solidFill>
                <a:cs typeface="+mn-cs"/>
              </a:rPr>
              <a:t>Él/ ella / ustedes</a:t>
            </a:r>
          </a:p>
          <a:p>
            <a:pPr algn="r" eaLnBrk="1" fontAlgn="auto" hangingPunct="1">
              <a:spcBef>
                <a:spcPts val="0"/>
              </a:spcBef>
              <a:spcAft>
                <a:spcPts val="0"/>
              </a:spcAft>
              <a:defRPr/>
            </a:pPr>
            <a:endParaRPr lang="es-ES" sz="900" dirty="0">
              <a:solidFill>
                <a:prstClr val="black"/>
              </a:solidFill>
              <a:cs typeface="+mn-cs"/>
            </a:endParaRPr>
          </a:p>
          <a:p>
            <a:pPr algn="r" eaLnBrk="1" fontAlgn="auto" hangingPunct="1">
              <a:spcBef>
                <a:spcPts val="0"/>
              </a:spcBef>
              <a:spcAft>
                <a:spcPts val="0"/>
              </a:spcAft>
              <a:defRPr/>
            </a:pPr>
            <a:r>
              <a:rPr lang="es-ES" sz="2000" dirty="0">
                <a:solidFill>
                  <a:prstClr val="black"/>
                </a:solidFill>
                <a:cs typeface="+mn-cs"/>
              </a:rPr>
              <a:t>Nosotros / as</a:t>
            </a:r>
          </a:p>
          <a:p>
            <a:pPr algn="r" eaLnBrk="1" fontAlgn="auto" hangingPunct="1">
              <a:spcBef>
                <a:spcPts val="0"/>
              </a:spcBef>
              <a:spcAft>
                <a:spcPts val="0"/>
              </a:spcAft>
              <a:defRPr/>
            </a:pPr>
            <a:r>
              <a:rPr lang="es-ES" sz="2000" dirty="0">
                <a:solidFill>
                  <a:prstClr val="black"/>
                </a:solidFill>
                <a:cs typeface="+mn-cs"/>
              </a:rPr>
              <a:t>Vosotros / as</a:t>
            </a:r>
          </a:p>
          <a:p>
            <a:pPr algn="r" eaLnBrk="1" fontAlgn="auto" hangingPunct="1">
              <a:spcBef>
                <a:spcPts val="0"/>
              </a:spcBef>
              <a:spcAft>
                <a:spcPts val="0"/>
              </a:spcAft>
              <a:defRPr/>
            </a:pPr>
            <a:r>
              <a:rPr lang="es-ES" sz="2000" dirty="0">
                <a:solidFill>
                  <a:prstClr val="black"/>
                </a:solidFill>
                <a:cs typeface="+mn-cs"/>
              </a:rPr>
              <a:t>Ellos / as ustedes</a:t>
            </a:r>
          </a:p>
        </p:txBody>
      </p:sp>
      <p:sp>
        <p:nvSpPr>
          <p:cNvPr id="12" name="11 Rectángulo">
            <a:extLst>
              <a:ext uri="{FF2B5EF4-FFF2-40B4-BE49-F238E27FC236}">
                <a16:creationId xmlns:a16="http://schemas.microsoft.com/office/drawing/2014/main" id="{C89E6F44-504E-31B4-024F-862B4C7BD99B}"/>
              </a:ext>
            </a:extLst>
          </p:cNvPr>
          <p:cNvSpPr/>
          <p:nvPr/>
        </p:nvSpPr>
        <p:spPr>
          <a:xfrm>
            <a:off x="3059113" y="4425950"/>
            <a:ext cx="1206500" cy="2432050"/>
          </a:xfrm>
          <a:prstGeom prst="rect">
            <a:avLst/>
          </a:prstGeom>
        </p:spPr>
        <p:txBody>
          <a:bodyPr>
            <a:spAutoFit/>
          </a:bodyPr>
          <a:lstStyle/>
          <a:p>
            <a:pPr eaLnBrk="1" fontAlgn="auto" hangingPunct="1">
              <a:spcBef>
                <a:spcPts val="0"/>
              </a:spcBef>
              <a:spcAft>
                <a:spcPts val="0"/>
              </a:spcAft>
              <a:defRPr/>
            </a:pPr>
            <a:r>
              <a:rPr lang="en-GB" sz="2400" b="1" dirty="0">
                <a:solidFill>
                  <a:prstClr val="black"/>
                </a:solidFill>
                <a:cs typeface="+mn-cs"/>
              </a:rPr>
              <a:t>o </a:t>
            </a:r>
          </a:p>
          <a:p>
            <a:pPr eaLnBrk="1" fontAlgn="auto" hangingPunct="1">
              <a:spcBef>
                <a:spcPts val="0"/>
              </a:spcBef>
              <a:spcAft>
                <a:spcPts val="0"/>
              </a:spcAft>
              <a:defRPr/>
            </a:pPr>
            <a:r>
              <a:rPr lang="en-GB" sz="2400" b="1" dirty="0">
                <a:solidFill>
                  <a:srgbClr val="4F81BD">
                    <a:lumMod val="75000"/>
                  </a:srgbClr>
                </a:solidFill>
                <a:cs typeface="+mn-cs"/>
              </a:rPr>
              <a:t>a</a:t>
            </a:r>
            <a:r>
              <a:rPr lang="en-GB" sz="2400" b="1" dirty="0">
                <a:solidFill>
                  <a:prstClr val="black"/>
                </a:solidFill>
                <a:cs typeface="+mn-cs"/>
              </a:rPr>
              <a:t>s</a:t>
            </a:r>
          </a:p>
          <a:p>
            <a:pPr eaLnBrk="1" fontAlgn="auto" hangingPunct="1">
              <a:spcBef>
                <a:spcPts val="0"/>
              </a:spcBef>
              <a:spcAft>
                <a:spcPts val="0"/>
              </a:spcAft>
              <a:defRPr/>
            </a:pPr>
            <a:r>
              <a:rPr lang="en-GB" sz="2400" b="1" dirty="0">
                <a:solidFill>
                  <a:srgbClr val="4F81BD">
                    <a:lumMod val="75000"/>
                  </a:srgbClr>
                </a:solidFill>
                <a:cs typeface="+mn-cs"/>
              </a:rPr>
              <a:t>a</a:t>
            </a:r>
            <a:endParaRPr lang="es-ES" sz="2400" dirty="0">
              <a:solidFill>
                <a:srgbClr val="4F81BD">
                  <a:lumMod val="75000"/>
                </a:srgbClr>
              </a:solidFill>
              <a:latin typeface="Calibri"/>
              <a:cs typeface="+mn-cs"/>
            </a:endParaRPr>
          </a:p>
          <a:p>
            <a:pPr eaLnBrk="1" fontAlgn="auto" hangingPunct="1">
              <a:spcBef>
                <a:spcPts val="0"/>
              </a:spcBef>
              <a:spcAft>
                <a:spcPts val="0"/>
              </a:spcAft>
              <a:defRPr/>
            </a:pPr>
            <a:endParaRPr lang="en-GB" sz="800" dirty="0">
              <a:solidFill>
                <a:srgbClr val="4F81BD">
                  <a:lumMod val="75000"/>
                </a:srgbClr>
              </a:solidFill>
              <a:cs typeface="+mn-cs"/>
            </a:endParaRPr>
          </a:p>
          <a:p>
            <a:pPr eaLnBrk="1" fontAlgn="auto" hangingPunct="1">
              <a:spcBef>
                <a:spcPts val="0"/>
              </a:spcBef>
              <a:spcAft>
                <a:spcPts val="0"/>
              </a:spcAft>
              <a:defRPr/>
            </a:pPr>
            <a:r>
              <a:rPr lang="en-GB" sz="2400" b="1" dirty="0" err="1">
                <a:solidFill>
                  <a:srgbClr val="4F81BD">
                    <a:lumMod val="75000"/>
                  </a:srgbClr>
                </a:solidFill>
                <a:cs typeface="+mn-cs"/>
              </a:rPr>
              <a:t>a</a:t>
            </a:r>
            <a:r>
              <a:rPr lang="en-GB" sz="2400" b="1" dirty="0" err="1">
                <a:solidFill>
                  <a:prstClr val="black"/>
                </a:solidFill>
                <a:cs typeface="+mn-cs"/>
              </a:rPr>
              <a:t>mos</a:t>
            </a:r>
            <a:r>
              <a:rPr lang="en-GB" sz="2400" b="1" dirty="0">
                <a:solidFill>
                  <a:srgbClr val="4F81BD">
                    <a:lumMod val="75000"/>
                  </a:srgbClr>
                </a:solidFill>
                <a:cs typeface="+mn-cs"/>
              </a:rPr>
              <a:t> </a:t>
            </a:r>
          </a:p>
          <a:p>
            <a:pPr eaLnBrk="1" fontAlgn="auto" hangingPunct="1">
              <a:spcBef>
                <a:spcPts val="0"/>
              </a:spcBef>
              <a:spcAft>
                <a:spcPts val="0"/>
              </a:spcAft>
              <a:defRPr/>
            </a:pPr>
            <a:r>
              <a:rPr lang="en-GB" sz="2400" b="1" dirty="0" err="1">
                <a:solidFill>
                  <a:srgbClr val="4F81BD">
                    <a:lumMod val="75000"/>
                  </a:srgbClr>
                </a:solidFill>
                <a:cs typeface="+mn-cs"/>
              </a:rPr>
              <a:t>á</a:t>
            </a:r>
            <a:r>
              <a:rPr lang="en-GB" sz="2400" b="1" dirty="0" err="1">
                <a:solidFill>
                  <a:prstClr val="black"/>
                </a:solidFill>
                <a:cs typeface="+mn-cs"/>
              </a:rPr>
              <a:t>is</a:t>
            </a:r>
            <a:endParaRPr lang="en-GB" sz="2400" b="1" dirty="0">
              <a:solidFill>
                <a:prstClr val="black"/>
              </a:solidFill>
              <a:cs typeface="+mn-cs"/>
            </a:endParaRPr>
          </a:p>
          <a:p>
            <a:pPr eaLnBrk="1" fontAlgn="auto" hangingPunct="1">
              <a:spcBef>
                <a:spcPts val="0"/>
              </a:spcBef>
              <a:spcAft>
                <a:spcPts val="0"/>
              </a:spcAft>
              <a:defRPr/>
            </a:pPr>
            <a:r>
              <a:rPr lang="en-GB" sz="2400" b="1" dirty="0">
                <a:solidFill>
                  <a:srgbClr val="4F81BD">
                    <a:lumMod val="75000"/>
                  </a:srgbClr>
                </a:solidFill>
                <a:cs typeface="+mn-cs"/>
              </a:rPr>
              <a:t>a</a:t>
            </a:r>
            <a:r>
              <a:rPr lang="en-GB" sz="2400" b="1" dirty="0">
                <a:solidFill>
                  <a:prstClr val="black"/>
                </a:solidFill>
                <a:cs typeface="+mn-cs"/>
              </a:rPr>
              <a:t>n</a:t>
            </a:r>
            <a:endParaRPr lang="es-ES" sz="2400" b="1" dirty="0">
              <a:solidFill>
                <a:prstClr val="black"/>
              </a:solidFill>
              <a:cs typeface="+mn-cs"/>
            </a:endParaRPr>
          </a:p>
        </p:txBody>
      </p:sp>
      <p:sp>
        <p:nvSpPr>
          <p:cNvPr id="13" name="12 Rectángulo">
            <a:extLst>
              <a:ext uri="{FF2B5EF4-FFF2-40B4-BE49-F238E27FC236}">
                <a16:creationId xmlns:a16="http://schemas.microsoft.com/office/drawing/2014/main" id="{742EA842-EF1E-D3CA-9081-ADA38E93E8AF}"/>
              </a:ext>
            </a:extLst>
          </p:cNvPr>
          <p:cNvSpPr/>
          <p:nvPr/>
        </p:nvSpPr>
        <p:spPr>
          <a:xfrm>
            <a:off x="4284663" y="4365625"/>
            <a:ext cx="1150937" cy="2462213"/>
          </a:xfrm>
          <a:prstGeom prst="rect">
            <a:avLst/>
          </a:prstGeom>
        </p:spPr>
        <p:txBody>
          <a:bodyPr>
            <a:spAutoFit/>
          </a:bodyPr>
          <a:lstStyle/>
          <a:p>
            <a:pPr eaLnBrk="1" fontAlgn="auto" hangingPunct="1">
              <a:spcBef>
                <a:spcPts val="0"/>
              </a:spcBef>
              <a:spcAft>
                <a:spcPts val="0"/>
              </a:spcAft>
              <a:defRPr/>
            </a:pPr>
            <a:r>
              <a:rPr lang="en-GB" sz="2400" b="1" dirty="0">
                <a:solidFill>
                  <a:prstClr val="black"/>
                </a:solidFill>
                <a:cs typeface="+mn-cs"/>
              </a:rPr>
              <a:t>o</a:t>
            </a:r>
            <a:r>
              <a:rPr lang="en-GB" sz="2400" b="1" dirty="0">
                <a:solidFill>
                  <a:srgbClr val="9BBB59">
                    <a:lumMod val="50000"/>
                  </a:srgbClr>
                </a:solidFill>
                <a:cs typeface="+mn-cs"/>
              </a:rPr>
              <a:t> </a:t>
            </a:r>
          </a:p>
          <a:p>
            <a:pPr eaLnBrk="1" fontAlgn="auto" hangingPunct="1">
              <a:spcBef>
                <a:spcPts val="0"/>
              </a:spcBef>
              <a:spcAft>
                <a:spcPts val="0"/>
              </a:spcAft>
              <a:defRPr/>
            </a:pPr>
            <a:r>
              <a:rPr lang="en-GB" sz="2400" b="1" dirty="0" err="1">
                <a:solidFill>
                  <a:srgbClr val="92D050"/>
                </a:solidFill>
                <a:cs typeface="+mn-cs"/>
              </a:rPr>
              <a:t>e</a:t>
            </a:r>
            <a:r>
              <a:rPr lang="en-GB" sz="2400" b="1" dirty="0" err="1">
                <a:solidFill>
                  <a:prstClr val="black"/>
                </a:solidFill>
                <a:cs typeface="+mn-cs"/>
              </a:rPr>
              <a:t>s</a:t>
            </a:r>
            <a:endParaRPr lang="en-GB" sz="2400" b="1" dirty="0">
              <a:solidFill>
                <a:prstClr val="black"/>
              </a:solidFill>
              <a:cs typeface="+mn-cs"/>
            </a:endParaRPr>
          </a:p>
          <a:p>
            <a:pPr eaLnBrk="1" fontAlgn="auto" hangingPunct="1">
              <a:spcBef>
                <a:spcPts val="0"/>
              </a:spcBef>
              <a:spcAft>
                <a:spcPts val="0"/>
              </a:spcAft>
              <a:defRPr/>
            </a:pPr>
            <a:r>
              <a:rPr lang="en-GB" sz="2400" b="1" dirty="0">
                <a:solidFill>
                  <a:srgbClr val="92D050"/>
                </a:solidFill>
                <a:cs typeface="+mn-cs"/>
              </a:rPr>
              <a:t>e</a:t>
            </a:r>
          </a:p>
          <a:p>
            <a:pPr eaLnBrk="1" fontAlgn="auto" hangingPunct="1">
              <a:spcBef>
                <a:spcPts val="0"/>
              </a:spcBef>
              <a:spcAft>
                <a:spcPts val="0"/>
              </a:spcAft>
              <a:defRPr/>
            </a:pPr>
            <a:endParaRPr lang="es-ES" sz="1000" dirty="0">
              <a:solidFill>
                <a:srgbClr val="92D050"/>
              </a:solidFill>
              <a:latin typeface="Calibri"/>
              <a:cs typeface="+mn-cs"/>
            </a:endParaRPr>
          </a:p>
          <a:p>
            <a:pPr eaLnBrk="1" fontAlgn="auto" hangingPunct="1">
              <a:spcBef>
                <a:spcPts val="0"/>
              </a:spcBef>
              <a:spcAft>
                <a:spcPts val="0"/>
              </a:spcAft>
              <a:defRPr/>
            </a:pPr>
            <a:r>
              <a:rPr lang="en-GB" sz="2400" b="1" dirty="0" err="1">
                <a:solidFill>
                  <a:srgbClr val="92D050"/>
                </a:solidFill>
                <a:cs typeface="+mn-cs"/>
              </a:rPr>
              <a:t>e</a:t>
            </a:r>
            <a:r>
              <a:rPr lang="en-GB" sz="2400" b="1" dirty="0" err="1">
                <a:solidFill>
                  <a:prstClr val="black"/>
                </a:solidFill>
                <a:cs typeface="+mn-cs"/>
              </a:rPr>
              <a:t>mos</a:t>
            </a:r>
            <a:r>
              <a:rPr lang="en-GB" sz="2400" b="1" dirty="0">
                <a:solidFill>
                  <a:srgbClr val="92D050"/>
                </a:solidFill>
                <a:cs typeface="+mn-cs"/>
              </a:rPr>
              <a:t> </a:t>
            </a:r>
          </a:p>
          <a:p>
            <a:pPr eaLnBrk="1" fontAlgn="auto" hangingPunct="1">
              <a:spcBef>
                <a:spcPts val="0"/>
              </a:spcBef>
              <a:spcAft>
                <a:spcPts val="0"/>
              </a:spcAft>
              <a:defRPr/>
            </a:pPr>
            <a:r>
              <a:rPr lang="en-GB" sz="2400" b="1" dirty="0" err="1">
                <a:solidFill>
                  <a:srgbClr val="92D050"/>
                </a:solidFill>
                <a:cs typeface="+mn-cs"/>
              </a:rPr>
              <a:t>é</a:t>
            </a:r>
            <a:r>
              <a:rPr lang="en-GB" sz="2400" b="1" dirty="0" err="1">
                <a:solidFill>
                  <a:prstClr val="black"/>
                </a:solidFill>
                <a:cs typeface="+mn-cs"/>
              </a:rPr>
              <a:t>is</a:t>
            </a:r>
            <a:endParaRPr lang="en-GB" sz="2400" b="1" dirty="0">
              <a:solidFill>
                <a:prstClr val="black"/>
              </a:solidFill>
              <a:cs typeface="+mn-cs"/>
            </a:endParaRPr>
          </a:p>
          <a:p>
            <a:pPr eaLnBrk="1" fontAlgn="auto" hangingPunct="1">
              <a:spcBef>
                <a:spcPts val="0"/>
              </a:spcBef>
              <a:spcAft>
                <a:spcPts val="0"/>
              </a:spcAft>
              <a:defRPr/>
            </a:pPr>
            <a:r>
              <a:rPr lang="en-GB" sz="2400" b="1" dirty="0">
                <a:solidFill>
                  <a:srgbClr val="92D050"/>
                </a:solidFill>
                <a:cs typeface="+mn-cs"/>
              </a:rPr>
              <a:t>e</a:t>
            </a:r>
            <a:r>
              <a:rPr lang="en-GB" sz="2400" b="1" dirty="0">
                <a:solidFill>
                  <a:prstClr val="black"/>
                </a:solidFill>
                <a:cs typeface="+mn-cs"/>
              </a:rPr>
              <a:t>n</a:t>
            </a:r>
            <a:endParaRPr lang="es-ES" sz="2400" b="1" dirty="0">
              <a:solidFill>
                <a:prstClr val="black"/>
              </a:solidFill>
              <a:cs typeface="+mn-cs"/>
            </a:endParaRPr>
          </a:p>
        </p:txBody>
      </p:sp>
      <p:sp>
        <p:nvSpPr>
          <p:cNvPr id="14" name="13 Rectángulo">
            <a:extLst>
              <a:ext uri="{FF2B5EF4-FFF2-40B4-BE49-F238E27FC236}">
                <a16:creationId xmlns:a16="http://schemas.microsoft.com/office/drawing/2014/main" id="{95549838-D71D-4185-4AFB-64BDD484208A}"/>
              </a:ext>
            </a:extLst>
          </p:cNvPr>
          <p:cNvSpPr/>
          <p:nvPr/>
        </p:nvSpPr>
        <p:spPr>
          <a:xfrm>
            <a:off x="5724525" y="4395788"/>
            <a:ext cx="1223963" cy="2462212"/>
          </a:xfrm>
          <a:prstGeom prst="rect">
            <a:avLst/>
          </a:prstGeom>
        </p:spPr>
        <p:txBody>
          <a:bodyPr>
            <a:spAutoFit/>
          </a:bodyPr>
          <a:lstStyle/>
          <a:p>
            <a:pPr eaLnBrk="1" fontAlgn="auto" hangingPunct="1">
              <a:spcBef>
                <a:spcPts val="0"/>
              </a:spcBef>
              <a:spcAft>
                <a:spcPts val="0"/>
              </a:spcAft>
              <a:defRPr/>
            </a:pPr>
            <a:r>
              <a:rPr lang="en-GB" sz="2400" b="1" dirty="0">
                <a:solidFill>
                  <a:prstClr val="black"/>
                </a:solidFill>
                <a:cs typeface="+mn-cs"/>
              </a:rPr>
              <a:t>o</a:t>
            </a:r>
            <a:r>
              <a:rPr lang="en-GB" sz="2400" b="1" dirty="0">
                <a:solidFill>
                  <a:srgbClr val="AC0428"/>
                </a:solidFill>
                <a:cs typeface="+mn-cs"/>
              </a:rPr>
              <a:t> </a:t>
            </a:r>
          </a:p>
          <a:p>
            <a:pPr eaLnBrk="1" fontAlgn="auto" hangingPunct="1">
              <a:spcBef>
                <a:spcPts val="0"/>
              </a:spcBef>
              <a:spcAft>
                <a:spcPts val="0"/>
              </a:spcAft>
              <a:defRPr/>
            </a:pPr>
            <a:r>
              <a:rPr lang="en-GB" sz="2400" b="1" dirty="0" err="1">
                <a:solidFill>
                  <a:srgbClr val="92D050"/>
                </a:solidFill>
                <a:cs typeface="+mn-cs"/>
              </a:rPr>
              <a:t>e</a:t>
            </a:r>
            <a:r>
              <a:rPr lang="en-GB" sz="2400" b="1" dirty="0" err="1">
                <a:solidFill>
                  <a:prstClr val="black"/>
                </a:solidFill>
                <a:cs typeface="+mn-cs"/>
              </a:rPr>
              <a:t>s</a:t>
            </a:r>
            <a:endParaRPr lang="en-GB" sz="2400" b="1" dirty="0">
              <a:solidFill>
                <a:prstClr val="black"/>
              </a:solidFill>
              <a:cs typeface="+mn-cs"/>
            </a:endParaRPr>
          </a:p>
          <a:p>
            <a:pPr eaLnBrk="1" fontAlgn="auto" hangingPunct="1">
              <a:spcBef>
                <a:spcPts val="0"/>
              </a:spcBef>
              <a:spcAft>
                <a:spcPts val="0"/>
              </a:spcAft>
              <a:defRPr/>
            </a:pPr>
            <a:r>
              <a:rPr lang="en-GB" sz="2400" b="1" dirty="0">
                <a:solidFill>
                  <a:srgbClr val="92D050"/>
                </a:solidFill>
                <a:cs typeface="+mn-cs"/>
              </a:rPr>
              <a:t>e</a:t>
            </a:r>
          </a:p>
          <a:p>
            <a:pPr eaLnBrk="1" fontAlgn="auto" hangingPunct="1">
              <a:spcBef>
                <a:spcPts val="0"/>
              </a:spcBef>
              <a:spcAft>
                <a:spcPts val="0"/>
              </a:spcAft>
              <a:defRPr/>
            </a:pPr>
            <a:endParaRPr lang="es-ES" sz="1000" dirty="0">
              <a:solidFill>
                <a:srgbClr val="00B050"/>
              </a:solidFill>
              <a:latin typeface="Calibri"/>
              <a:cs typeface="+mn-cs"/>
            </a:endParaRPr>
          </a:p>
          <a:p>
            <a:pPr eaLnBrk="1" fontAlgn="auto" hangingPunct="1">
              <a:spcBef>
                <a:spcPts val="0"/>
              </a:spcBef>
              <a:spcAft>
                <a:spcPts val="0"/>
              </a:spcAft>
              <a:defRPr/>
            </a:pPr>
            <a:r>
              <a:rPr lang="en-GB" sz="2400" b="1" dirty="0" err="1">
                <a:solidFill>
                  <a:srgbClr val="C00000"/>
                </a:solidFill>
                <a:cs typeface="+mn-cs"/>
              </a:rPr>
              <a:t>i</a:t>
            </a:r>
            <a:r>
              <a:rPr lang="en-GB" sz="2400" b="1" dirty="0" err="1">
                <a:solidFill>
                  <a:prstClr val="black"/>
                </a:solidFill>
                <a:cs typeface="+mn-cs"/>
              </a:rPr>
              <a:t>mos</a:t>
            </a:r>
            <a:r>
              <a:rPr lang="en-GB" sz="2400" b="1" dirty="0">
                <a:solidFill>
                  <a:prstClr val="black"/>
                </a:solidFill>
                <a:cs typeface="+mn-cs"/>
              </a:rPr>
              <a:t> </a:t>
            </a:r>
          </a:p>
          <a:p>
            <a:pPr eaLnBrk="1" fontAlgn="auto" hangingPunct="1">
              <a:spcBef>
                <a:spcPts val="0"/>
              </a:spcBef>
              <a:spcAft>
                <a:spcPts val="0"/>
              </a:spcAft>
              <a:defRPr/>
            </a:pPr>
            <a:r>
              <a:rPr lang="en-GB" sz="2400" b="1" dirty="0" err="1">
                <a:solidFill>
                  <a:prstClr val="black"/>
                </a:solidFill>
                <a:cs typeface="+mn-cs"/>
              </a:rPr>
              <a:t>ís</a:t>
            </a:r>
            <a:endParaRPr lang="en-GB" sz="2400" b="1" dirty="0">
              <a:solidFill>
                <a:prstClr val="black"/>
              </a:solidFill>
              <a:cs typeface="+mn-cs"/>
            </a:endParaRPr>
          </a:p>
          <a:p>
            <a:pPr eaLnBrk="1" fontAlgn="auto" hangingPunct="1">
              <a:spcBef>
                <a:spcPts val="0"/>
              </a:spcBef>
              <a:spcAft>
                <a:spcPts val="0"/>
              </a:spcAft>
              <a:defRPr/>
            </a:pPr>
            <a:r>
              <a:rPr lang="en-GB" sz="2400" b="1" dirty="0">
                <a:solidFill>
                  <a:srgbClr val="92D050"/>
                </a:solidFill>
                <a:cs typeface="+mn-cs"/>
              </a:rPr>
              <a:t>e</a:t>
            </a:r>
            <a:r>
              <a:rPr lang="en-GB" sz="2400" b="1" dirty="0">
                <a:solidFill>
                  <a:prstClr val="black"/>
                </a:solidFill>
                <a:cs typeface="+mn-cs"/>
              </a:rPr>
              <a:t>n</a:t>
            </a:r>
            <a:endParaRPr lang="es-ES" sz="2400" b="1" dirty="0">
              <a:solidFill>
                <a:prstClr val="black"/>
              </a:solidFill>
              <a:cs typeface="+mn-cs"/>
            </a:endParaRPr>
          </a:p>
        </p:txBody>
      </p:sp>
      <p:sp>
        <p:nvSpPr>
          <p:cNvPr id="15" name="14 Rectángulo">
            <a:extLst>
              <a:ext uri="{FF2B5EF4-FFF2-40B4-BE49-F238E27FC236}">
                <a16:creationId xmlns:a16="http://schemas.microsoft.com/office/drawing/2014/main" id="{AEB7234B-FAE2-DCC9-2F3D-6169D973D4BE}"/>
              </a:ext>
            </a:extLst>
          </p:cNvPr>
          <p:cNvSpPr/>
          <p:nvPr/>
        </p:nvSpPr>
        <p:spPr>
          <a:xfrm>
            <a:off x="2987675" y="3933825"/>
            <a:ext cx="609600" cy="584200"/>
          </a:xfrm>
          <a:prstGeom prst="rect">
            <a:avLst/>
          </a:prstGeom>
        </p:spPr>
        <p:txBody>
          <a:bodyPr wrap="none">
            <a:spAutoFit/>
          </a:bodyPr>
          <a:lstStyle/>
          <a:p>
            <a:pPr eaLnBrk="1" fontAlgn="auto" hangingPunct="1">
              <a:spcBef>
                <a:spcPts val="0"/>
              </a:spcBef>
              <a:spcAft>
                <a:spcPts val="0"/>
              </a:spcAft>
              <a:defRPr/>
            </a:pPr>
            <a:r>
              <a:rPr lang="en-GB" sz="3200" b="1" u="sng" dirty="0" err="1">
                <a:solidFill>
                  <a:srgbClr val="4F81BD">
                    <a:lumMod val="75000"/>
                  </a:srgbClr>
                </a:solidFill>
                <a:cs typeface="+mn-cs"/>
              </a:rPr>
              <a:t>ar</a:t>
            </a:r>
            <a:endParaRPr lang="es-ES" sz="3200" dirty="0">
              <a:solidFill>
                <a:prstClr val="black"/>
              </a:solidFill>
              <a:latin typeface="Calibri"/>
              <a:cs typeface="+mn-cs"/>
            </a:endParaRPr>
          </a:p>
        </p:txBody>
      </p:sp>
      <p:sp>
        <p:nvSpPr>
          <p:cNvPr id="16" name="15 Rectángulo">
            <a:extLst>
              <a:ext uri="{FF2B5EF4-FFF2-40B4-BE49-F238E27FC236}">
                <a16:creationId xmlns:a16="http://schemas.microsoft.com/office/drawing/2014/main" id="{6A3168F0-0C88-694D-E266-BD51EB1FCFD6}"/>
              </a:ext>
            </a:extLst>
          </p:cNvPr>
          <p:cNvSpPr/>
          <p:nvPr/>
        </p:nvSpPr>
        <p:spPr>
          <a:xfrm>
            <a:off x="4211638" y="3933825"/>
            <a:ext cx="611187" cy="584200"/>
          </a:xfrm>
          <a:prstGeom prst="rect">
            <a:avLst/>
          </a:prstGeom>
        </p:spPr>
        <p:txBody>
          <a:bodyPr wrap="none">
            <a:spAutoFit/>
          </a:bodyPr>
          <a:lstStyle/>
          <a:p>
            <a:pPr eaLnBrk="1" fontAlgn="auto" hangingPunct="1">
              <a:spcBef>
                <a:spcPts val="0"/>
              </a:spcBef>
              <a:spcAft>
                <a:spcPts val="0"/>
              </a:spcAft>
              <a:defRPr/>
            </a:pPr>
            <a:r>
              <a:rPr lang="en-GB" sz="3200" b="1" u="sng" dirty="0" err="1">
                <a:solidFill>
                  <a:srgbClr val="92D050"/>
                </a:solidFill>
                <a:cs typeface="+mn-cs"/>
              </a:rPr>
              <a:t>er</a:t>
            </a:r>
            <a:endParaRPr lang="es-ES" sz="3200" dirty="0">
              <a:solidFill>
                <a:prstClr val="black"/>
              </a:solidFill>
              <a:latin typeface="Calibri"/>
              <a:cs typeface="+mn-cs"/>
            </a:endParaRPr>
          </a:p>
        </p:txBody>
      </p:sp>
      <p:sp>
        <p:nvSpPr>
          <p:cNvPr id="17" name="16 Rectángulo">
            <a:extLst>
              <a:ext uri="{FF2B5EF4-FFF2-40B4-BE49-F238E27FC236}">
                <a16:creationId xmlns:a16="http://schemas.microsoft.com/office/drawing/2014/main" id="{0B9C9B2D-7FF7-A139-59A9-35A9719CC7DA}"/>
              </a:ext>
            </a:extLst>
          </p:cNvPr>
          <p:cNvSpPr/>
          <p:nvPr/>
        </p:nvSpPr>
        <p:spPr>
          <a:xfrm>
            <a:off x="5724525" y="3933825"/>
            <a:ext cx="496888" cy="584200"/>
          </a:xfrm>
          <a:prstGeom prst="rect">
            <a:avLst/>
          </a:prstGeom>
        </p:spPr>
        <p:txBody>
          <a:bodyPr wrap="none">
            <a:spAutoFit/>
          </a:bodyPr>
          <a:lstStyle/>
          <a:p>
            <a:pPr eaLnBrk="1" fontAlgn="auto" hangingPunct="1">
              <a:spcBef>
                <a:spcPts val="0"/>
              </a:spcBef>
              <a:spcAft>
                <a:spcPts val="0"/>
              </a:spcAft>
              <a:defRPr/>
            </a:pPr>
            <a:r>
              <a:rPr lang="en-GB" sz="3200" b="1" u="sng" dirty="0" err="1">
                <a:solidFill>
                  <a:srgbClr val="AC0428"/>
                </a:solidFill>
                <a:cs typeface="+mn-cs"/>
              </a:rPr>
              <a:t>ir</a:t>
            </a:r>
            <a:endParaRPr lang="es-ES" sz="3200" dirty="0">
              <a:solidFill>
                <a:prstClr val="black"/>
              </a:solidFill>
              <a:latin typeface="Calibri"/>
              <a:cs typeface="+mn-cs"/>
            </a:endParaRPr>
          </a:p>
        </p:txBody>
      </p:sp>
      <p:pic>
        <p:nvPicPr>
          <p:cNvPr id="18" name="Picture 3">
            <a:extLst>
              <a:ext uri="{FF2B5EF4-FFF2-40B4-BE49-F238E27FC236}">
                <a16:creationId xmlns:a16="http://schemas.microsoft.com/office/drawing/2014/main" id="{6EE3BF91-D404-D745-1122-E9CBC9BEC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88913"/>
            <a:ext cx="1439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3" dur="500"/>
                                        <p:tgtEl>
                                          <p:spTgt spid="2">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6" dur="500"/>
                                        <p:tgtEl>
                                          <p:spTgt spid="2">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9" dur="500"/>
                                        <p:tgtEl>
                                          <p:spTgt spid="2">
                                            <p:txEl>
                                              <p:pRg st="3" end="3"/>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5" dur="500"/>
                                        <p:tgtEl>
                                          <p:spTgt spid="2">
                                            <p:txEl>
                                              <p:pRg st="6" end="6"/>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8" dur="500"/>
                                        <p:tgtEl>
                                          <p:spTgt spid="2">
                                            <p:txEl>
                                              <p:pRg st="7" end="7"/>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1" dur="500"/>
                                        <p:tgtEl>
                                          <p:spTgt spid="2">
                                            <p:txEl>
                                              <p:pRg st="8" end="8"/>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4" dur="500"/>
                                        <p:tgtEl>
                                          <p:spTgt spid="5">
                                            <p:txEl>
                                              <p:pRg st="0" end="0"/>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7" dur="500"/>
                                        <p:tgtEl>
                                          <p:spTgt spid="5">
                                            <p:txEl>
                                              <p:pRg st="2" end="2"/>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randombar(horizontal)">
                                      <p:cBhvr>
                                        <p:cTn id="53" dur="500"/>
                                        <p:tgtEl>
                                          <p:spTgt spid="5">
                                            <p:txEl>
                                              <p:pRg st="4" end="4"/>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randombar(horizontal)">
                                      <p:cBhvr>
                                        <p:cTn id="56" dur="500"/>
                                        <p:tgtEl>
                                          <p:spTgt spid="5">
                                            <p:txEl>
                                              <p:pRg st="6" end="6"/>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randombar(horizontal)">
                                      <p:cBhvr>
                                        <p:cTn id="59" dur="500"/>
                                        <p:tgtEl>
                                          <p:spTgt spid="5">
                                            <p:txEl>
                                              <p:pRg st="7" end="7"/>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randombar(horizontal)">
                                      <p:cBhvr>
                                        <p:cTn id="62" dur="500"/>
                                        <p:tgtEl>
                                          <p:spTgt spid="5">
                                            <p:txEl>
                                              <p:pRg st="8" end="8"/>
                                            </p:txEl>
                                          </p:spTgt>
                                        </p:tgtEl>
                                      </p:cBhvr>
                                    </p:animEffect>
                                  </p:childTnLst>
                                </p:cTn>
                              </p:par>
                              <p:par>
                                <p:cTn id="63" presetID="14" presetClass="entr" presetSubtype="10" fill="hold" nodeType="with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65" dur="500"/>
                                        <p:tgtEl>
                                          <p:spTgt spid="7">
                                            <p:txEl>
                                              <p:pRg st="0" end="0"/>
                                            </p:txEl>
                                          </p:spTgt>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xEl>
                                              <p:pRg st="2" end="2"/>
                                            </p:txEl>
                                          </p:spTgt>
                                        </p:tgtEl>
                                        <p:attrNameLst>
                                          <p:attrName>style.visibility</p:attrName>
                                        </p:attrNameLst>
                                      </p:cBhvr>
                                      <p:to>
                                        <p:strVal val="visible"/>
                                      </p:to>
                                    </p:set>
                                    <p:animEffect transition="in" filter="randombar(horizontal)">
                                      <p:cBhvr>
                                        <p:cTn id="68" dur="500"/>
                                        <p:tgtEl>
                                          <p:spTgt spid="7">
                                            <p:txEl>
                                              <p:pRg st="2" end="2"/>
                                            </p:txEl>
                                          </p:spTgt>
                                        </p:tgtEl>
                                      </p:cBhvr>
                                    </p:animEffect>
                                  </p:childTnLst>
                                </p:cTn>
                              </p:par>
                              <p:par>
                                <p:cTn id="69" presetID="14" presetClass="entr" presetSubtype="10" fill="hold" nodeType="with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Effect transition="in" filter="randombar(horizontal)">
                                      <p:cBhvr>
                                        <p:cTn id="71" dur="500"/>
                                        <p:tgtEl>
                                          <p:spTgt spid="7">
                                            <p:txEl>
                                              <p:pRg st="3" end="3"/>
                                            </p:txEl>
                                          </p:spTgt>
                                        </p:tgtEl>
                                      </p:cBhvr>
                                    </p:animEffect>
                                  </p:childTnLst>
                                </p:cTn>
                              </p:par>
                              <p:par>
                                <p:cTn id="72" presetID="14" presetClass="entr" presetSubtype="10" fill="hold" nodeType="withEffect">
                                  <p:stCondLst>
                                    <p:cond delay="0"/>
                                  </p:stCondLst>
                                  <p:childTnLst>
                                    <p:set>
                                      <p:cBhvr>
                                        <p:cTn id="73" dur="1" fill="hold">
                                          <p:stCondLst>
                                            <p:cond delay="0"/>
                                          </p:stCondLst>
                                        </p:cTn>
                                        <p:tgtEl>
                                          <p:spTgt spid="7">
                                            <p:txEl>
                                              <p:pRg st="4" end="4"/>
                                            </p:txEl>
                                          </p:spTgt>
                                        </p:tgtEl>
                                        <p:attrNameLst>
                                          <p:attrName>style.visibility</p:attrName>
                                        </p:attrNameLst>
                                      </p:cBhvr>
                                      <p:to>
                                        <p:strVal val="visible"/>
                                      </p:to>
                                    </p:set>
                                    <p:animEffect transition="in" filter="randombar(horizontal)">
                                      <p:cBhvr>
                                        <p:cTn id="74" dur="500"/>
                                        <p:tgtEl>
                                          <p:spTgt spid="7">
                                            <p:txEl>
                                              <p:pRg st="4" end="4"/>
                                            </p:txEl>
                                          </p:spTgt>
                                        </p:tgtEl>
                                      </p:cBhvr>
                                    </p:animEffect>
                                  </p:childTnLst>
                                </p:cTn>
                              </p:par>
                              <p:par>
                                <p:cTn id="75" presetID="14" presetClass="entr" presetSubtype="10" fill="hold" nodeType="with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77" dur="500"/>
                                        <p:tgtEl>
                                          <p:spTgt spid="7">
                                            <p:txEl>
                                              <p:pRg st="6" end="6"/>
                                            </p:txEl>
                                          </p:spTgt>
                                        </p:tgtEl>
                                      </p:cBhvr>
                                    </p:animEffect>
                                  </p:childTnLst>
                                </p:cTn>
                              </p:par>
                              <p:par>
                                <p:cTn id="78" presetID="14" presetClass="entr" presetSubtype="10" fill="hold" nodeType="withEffect">
                                  <p:stCondLst>
                                    <p:cond delay="0"/>
                                  </p:stCondLst>
                                  <p:childTnLst>
                                    <p:set>
                                      <p:cBhvr>
                                        <p:cTn id="79" dur="1" fill="hold">
                                          <p:stCondLst>
                                            <p:cond delay="0"/>
                                          </p:stCondLst>
                                        </p:cTn>
                                        <p:tgtEl>
                                          <p:spTgt spid="7">
                                            <p:txEl>
                                              <p:pRg st="7" end="7"/>
                                            </p:txEl>
                                          </p:spTgt>
                                        </p:tgtEl>
                                        <p:attrNameLst>
                                          <p:attrName>style.visibility</p:attrName>
                                        </p:attrNameLst>
                                      </p:cBhvr>
                                      <p:to>
                                        <p:strVal val="visible"/>
                                      </p:to>
                                    </p:set>
                                    <p:animEffect transition="in" filter="randombar(horizontal)">
                                      <p:cBhvr>
                                        <p:cTn id="80" dur="500"/>
                                        <p:tgtEl>
                                          <p:spTgt spid="7">
                                            <p:txEl>
                                              <p:pRg st="7" end="7"/>
                                            </p:txEl>
                                          </p:spTgt>
                                        </p:tgtEl>
                                      </p:cBhvr>
                                    </p:animEffect>
                                  </p:childTnLst>
                                </p:cTn>
                              </p:par>
                              <p:par>
                                <p:cTn id="81" presetID="14" presetClass="entr" presetSubtype="10" fill="hold" nodeType="withEffect">
                                  <p:stCondLst>
                                    <p:cond delay="0"/>
                                  </p:stCondLst>
                                  <p:childTnLst>
                                    <p:set>
                                      <p:cBhvr>
                                        <p:cTn id="82" dur="1" fill="hold">
                                          <p:stCondLst>
                                            <p:cond delay="0"/>
                                          </p:stCondLst>
                                        </p:cTn>
                                        <p:tgtEl>
                                          <p:spTgt spid="7">
                                            <p:txEl>
                                              <p:pRg st="8" end="8"/>
                                            </p:txEl>
                                          </p:spTgt>
                                        </p:tgtEl>
                                        <p:attrNameLst>
                                          <p:attrName>style.visibility</p:attrName>
                                        </p:attrNameLst>
                                      </p:cBhvr>
                                      <p:to>
                                        <p:strVal val="visible"/>
                                      </p:to>
                                    </p:set>
                                    <p:animEffect transition="in" filter="randombar(horizontal)">
                                      <p:cBhvr>
                                        <p:cTn id="83" dur="500"/>
                                        <p:tgtEl>
                                          <p:spTgt spid="7">
                                            <p:txEl>
                                              <p:pRg st="8" end="8"/>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4" presetClass="entr" presetSubtype="10" fill="hold" nodeType="clickEffect">
                                  <p:stCondLst>
                                    <p:cond delay="0"/>
                                  </p:stCondLst>
                                  <p:childTnLst>
                                    <p:set>
                                      <p:cBhvr>
                                        <p:cTn id="8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88" dur="500"/>
                                        <p:tgtEl>
                                          <p:spTgt spid="3">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4" presetClass="entr" presetSubtype="10" fill="hold" nodeType="clickEffect">
                                  <p:stCondLst>
                                    <p:cond delay="0"/>
                                  </p:stCondLst>
                                  <p:childTnLst>
                                    <p:set>
                                      <p:cBhvr>
                                        <p:cTn id="9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93" dur="500"/>
                                        <p:tgtEl>
                                          <p:spTgt spid="3">
                                            <p:txEl>
                                              <p:pRg st="1" end="1"/>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4" presetClass="entr" presetSubtype="10" fill="hold" nodeType="clickEffect">
                                  <p:stCondLst>
                                    <p:cond delay="0"/>
                                  </p:stCondLst>
                                  <p:childTnLst>
                                    <p:set>
                                      <p:cBhvr>
                                        <p:cTn id="9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98" dur="500"/>
                                        <p:tgtEl>
                                          <p:spTgt spid="3">
                                            <p:txEl>
                                              <p:pRg st="2" end="2"/>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4" presetClass="entr" presetSubtype="10" fill="hold" nodeType="clickEffect">
                                  <p:stCondLst>
                                    <p:cond delay="0"/>
                                  </p:stCondLst>
                                  <p:childTnLst>
                                    <p:set>
                                      <p:cBhvr>
                                        <p:cTn id="10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3" dur="500"/>
                                        <p:tgtEl>
                                          <p:spTgt spid="3">
                                            <p:txEl>
                                              <p:pRg st="4" end="4"/>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4" presetClass="entr" presetSubtype="10" fill="hold" nodeType="clickEffect">
                                  <p:stCondLst>
                                    <p:cond delay="0"/>
                                  </p:stCondLst>
                                  <p:childTnLst>
                                    <p:set>
                                      <p:cBhvr>
                                        <p:cTn id="10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8" dur="500"/>
                                        <p:tgtEl>
                                          <p:spTgt spid="3">
                                            <p:txEl>
                                              <p:pRg st="5" end="5"/>
                                            </p:txEl>
                                          </p:spTgt>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4" presetClass="entr" presetSubtype="10" fill="hold" nodeType="clickEffect">
                                  <p:stCondLst>
                                    <p:cond delay="0"/>
                                  </p:stCondLst>
                                  <p:childTnLst>
                                    <p:set>
                                      <p:cBhvr>
                                        <p:cTn id="1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13" dur="500"/>
                                        <p:tgtEl>
                                          <p:spTgt spid="3">
                                            <p:txEl>
                                              <p:pRg st="6" end="6"/>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4" presetClass="entr" presetSubtype="10" fill="hold" nodeType="clickEffect">
                                  <p:stCondLst>
                                    <p:cond delay="0"/>
                                  </p:stCondLst>
                                  <p:childTnLst>
                                    <p:set>
                                      <p:cBhvr>
                                        <p:cTn id="11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8" dur="500"/>
                                        <p:tgtEl>
                                          <p:spTgt spid="6">
                                            <p:txEl>
                                              <p:pRg st="0" end="0"/>
                                            </p:txEl>
                                          </p:spTgt>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4" presetClass="entr" presetSubtype="10" fill="hold" nodeType="clickEffect">
                                  <p:stCondLst>
                                    <p:cond delay="0"/>
                                  </p:stCondLst>
                                  <p:childTnLst>
                                    <p:set>
                                      <p:cBhvr>
                                        <p:cTn id="12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3" dur="500"/>
                                        <p:tgtEl>
                                          <p:spTgt spid="6">
                                            <p:txEl>
                                              <p:pRg st="1" end="1"/>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4" presetClass="entr" presetSubtype="10" fill="hold" nodeType="clickEffect">
                                  <p:stCondLst>
                                    <p:cond delay="0"/>
                                  </p:stCondLst>
                                  <p:childTnLst>
                                    <p:set>
                                      <p:cBhvr>
                                        <p:cTn id="12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8" dur="500"/>
                                        <p:tgtEl>
                                          <p:spTgt spid="6">
                                            <p:txEl>
                                              <p:pRg st="2" end="2"/>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4" presetClass="entr" presetSubtype="10" fill="hold" nodeType="clickEffect">
                                  <p:stCondLst>
                                    <p:cond delay="0"/>
                                  </p:stCondLst>
                                  <p:childTnLst>
                                    <p:set>
                                      <p:cBhvr>
                                        <p:cTn id="132"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33" dur="500"/>
                                        <p:tgtEl>
                                          <p:spTgt spid="6">
                                            <p:txEl>
                                              <p:pRg st="4" end="4"/>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4" presetClass="entr" presetSubtype="10" fill="hold" nodeType="clickEffect">
                                  <p:stCondLst>
                                    <p:cond delay="0"/>
                                  </p:stCondLst>
                                  <p:childTnLst>
                                    <p:set>
                                      <p:cBhvr>
                                        <p:cTn id="137"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38" dur="500"/>
                                        <p:tgtEl>
                                          <p:spTgt spid="6">
                                            <p:txEl>
                                              <p:pRg st="5" end="5"/>
                                            </p:txEl>
                                          </p:spTgt>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4" presetClass="entr" presetSubtype="10" fill="hold" nodeType="clickEffect">
                                  <p:stCondLst>
                                    <p:cond delay="0"/>
                                  </p:stCondLst>
                                  <p:childTnLst>
                                    <p:set>
                                      <p:cBhvr>
                                        <p:cTn id="142"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43" dur="500"/>
                                        <p:tgtEl>
                                          <p:spTgt spid="6">
                                            <p:txEl>
                                              <p:pRg st="6" end="6"/>
                                            </p:txEl>
                                          </p:spTgt>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4" presetClass="entr" presetSubtype="10" fill="hold" nodeType="clickEffect">
                                  <p:stCondLst>
                                    <p:cond delay="0"/>
                                  </p:stCondLst>
                                  <p:childTnLst>
                                    <p:set>
                                      <p:cBhvr>
                                        <p:cTn id="14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48" dur="500"/>
                                        <p:tgtEl>
                                          <p:spTgt spid="8">
                                            <p:txEl>
                                              <p:pRg st="0" end="0"/>
                                            </p:txEl>
                                          </p:spTgt>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4" presetClass="entr" presetSubtype="10" fill="hold" nodeType="clickEffect">
                                  <p:stCondLst>
                                    <p:cond delay="0"/>
                                  </p:stCondLst>
                                  <p:childTnLst>
                                    <p:set>
                                      <p:cBhvr>
                                        <p:cTn id="15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3" dur="500"/>
                                        <p:tgtEl>
                                          <p:spTgt spid="8">
                                            <p:txEl>
                                              <p:pRg st="1" end="1"/>
                                            </p:txEl>
                                          </p:spTgt>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4" presetClass="entr" presetSubtype="10" fill="hold" nodeType="clickEffect">
                                  <p:stCondLst>
                                    <p:cond delay="0"/>
                                  </p:stCondLst>
                                  <p:childTnLst>
                                    <p:set>
                                      <p:cBhvr>
                                        <p:cTn id="15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8" dur="500"/>
                                        <p:tgtEl>
                                          <p:spTgt spid="8">
                                            <p:txEl>
                                              <p:pRg st="2" end="2"/>
                                            </p:txEl>
                                          </p:spTgt>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4" presetClass="entr" presetSubtype="10" fill="hold" nodeType="clickEffect">
                                  <p:stCondLst>
                                    <p:cond delay="0"/>
                                  </p:stCondLst>
                                  <p:childTnLst>
                                    <p:set>
                                      <p:cBhvr>
                                        <p:cTn id="162" dur="1" fill="hold">
                                          <p:stCondLst>
                                            <p:cond delay="0"/>
                                          </p:stCondLst>
                                        </p:cTn>
                                        <p:tgtEl>
                                          <p:spTgt spid="8">
                                            <p:txEl>
                                              <p:pRg st="4" end="4"/>
                                            </p:txEl>
                                          </p:spTgt>
                                        </p:tgtEl>
                                        <p:attrNameLst>
                                          <p:attrName>style.visibility</p:attrName>
                                        </p:attrNameLst>
                                      </p:cBhvr>
                                      <p:to>
                                        <p:strVal val="visible"/>
                                      </p:to>
                                    </p:set>
                                    <p:animEffect transition="in" filter="randombar(horizontal)">
                                      <p:cBhvr>
                                        <p:cTn id="163" dur="500"/>
                                        <p:tgtEl>
                                          <p:spTgt spid="8">
                                            <p:txEl>
                                              <p:pRg st="4" end="4"/>
                                            </p:txEl>
                                          </p:spTgt>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4" presetClass="entr" presetSubtype="10" fill="hold" nodeType="clickEffect">
                                  <p:stCondLst>
                                    <p:cond delay="0"/>
                                  </p:stCondLst>
                                  <p:childTnLst>
                                    <p:set>
                                      <p:cBhvr>
                                        <p:cTn id="167" dur="1" fill="hold">
                                          <p:stCondLst>
                                            <p:cond delay="0"/>
                                          </p:stCondLst>
                                        </p:cTn>
                                        <p:tgtEl>
                                          <p:spTgt spid="8">
                                            <p:txEl>
                                              <p:pRg st="5" end="5"/>
                                            </p:txEl>
                                          </p:spTgt>
                                        </p:tgtEl>
                                        <p:attrNameLst>
                                          <p:attrName>style.visibility</p:attrName>
                                        </p:attrNameLst>
                                      </p:cBhvr>
                                      <p:to>
                                        <p:strVal val="visible"/>
                                      </p:to>
                                    </p:set>
                                    <p:animEffect transition="in" filter="randombar(horizontal)">
                                      <p:cBhvr>
                                        <p:cTn id="168" dur="500"/>
                                        <p:tgtEl>
                                          <p:spTgt spid="8">
                                            <p:txEl>
                                              <p:pRg st="5" end="5"/>
                                            </p:txEl>
                                          </p:spTgt>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4" presetClass="entr" presetSubtype="10" fill="hold" nodeType="clickEffect">
                                  <p:stCondLst>
                                    <p:cond delay="0"/>
                                  </p:stCondLst>
                                  <p:childTnLst>
                                    <p:set>
                                      <p:cBhvr>
                                        <p:cTn id="172" dur="1" fill="hold">
                                          <p:stCondLst>
                                            <p:cond delay="0"/>
                                          </p:stCondLst>
                                        </p:cTn>
                                        <p:tgtEl>
                                          <p:spTgt spid="8">
                                            <p:txEl>
                                              <p:pRg st="6" end="6"/>
                                            </p:txEl>
                                          </p:spTgt>
                                        </p:tgtEl>
                                        <p:attrNameLst>
                                          <p:attrName>style.visibility</p:attrName>
                                        </p:attrNameLst>
                                      </p:cBhvr>
                                      <p:to>
                                        <p:strVal val="visible"/>
                                      </p:to>
                                    </p:set>
                                    <p:animEffect transition="in" filter="randombar(horizontal)">
                                      <p:cBhvr>
                                        <p:cTn id="173" dur="500"/>
                                        <p:tgtEl>
                                          <p:spTgt spid="8">
                                            <p:txEl>
                                              <p:pRg st="6" end="6"/>
                                            </p:txEl>
                                          </p:spTgt>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11"/>
                                        </p:tgtEl>
                                        <p:attrNameLst>
                                          <p:attrName>style.visibility</p:attrName>
                                        </p:attrNameLst>
                                      </p:cBhvr>
                                      <p:to>
                                        <p:strVal val="visible"/>
                                      </p:to>
                                    </p:set>
                                    <p:animEffect transition="in" filter="randombar(horizontal)">
                                      <p:cBhvr>
                                        <p:cTn id="178" dur="500"/>
                                        <p:tgtEl>
                                          <p:spTgt spid="11"/>
                                        </p:tgtEl>
                                      </p:cBhvr>
                                    </p:animEffect>
                                  </p:childTnLst>
                                </p:cTn>
                              </p:par>
                              <p:par>
                                <p:cTn id="179" presetID="14" presetClass="entr" presetSubtype="10" fill="hold" grpId="0" nodeType="withEffect">
                                  <p:stCondLst>
                                    <p:cond delay="0"/>
                                  </p:stCondLst>
                                  <p:childTnLst>
                                    <p:set>
                                      <p:cBhvr>
                                        <p:cTn id="180" dur="1" fill="hold">
                                          <p:stCondLst>
                                            <p:cond delay="0"/>
                                          </p:stCondLst>
                                        </p:cTn>
                                        <p:tgtEl>
                                          <p:spTgt spid="15"/>
                                        </p:tgtEl>
                                        <p:attrNameLst>
                                          <p:attrName>style.visibility</p:attrName>
                                        </p:attrNameLst>
                                      </p:cBhvr>
                                      <p:to>
                                        <p:strVal val="visible"/>
                                      </p:to>
                                    </p:set>
                                    <p:animEffect transition="in" filter="randombar(horizontal)">
                                      <p:cBhvr>
                                        <p:cTn id="181" dur="500"/>
                                        <p:tgtEl>
                                          <p:spTgt spid="15"/>
                                        </p:tgtEl>
                                      </p:cBhvr>
                                    </p:animEffect>
                                  </p:childTnLst>
                                </p:cTn>
                              </p:par>
                              <p:par>
                                <p:cTn id="182" presetID="14" presetClass="entr" presetSubtype="10" fill="hold" grpId="0" nodeType="withEffect">
                                  <p:stCondLst>
                                    <p:cond delay="0"/>
                                  </p:stCondLst>
                                  <p:childTnLst>
                                    <p:set>
                                      <p:cBhvr>
                                        <p:cTn id="183" dur="1" fill="hold">
                                          <p:stCondLst>
                                            <p:cond delay="0"/>
                                          </p:stCondLst>
                                        </p:cTn>
                                        <p:tgtEl>
                                          <p:spTgt spid="12"/>
                                        </p:tgtEl>
                                        <p:attrNameLst>
                                          <p:attrName>style.visibility</p:attrName>
                                        </p:attrNameLst>
                                      </p:cBhvr>
                                      <p:to>
                                        <p:strVal val="visible"/>
                                      </p:to>
                                    </p:set>
                                    <p:animEffect transition="in" filter="randombar(horizontal)">
                                      <p:cBhvr>
                                        <p:cTn id="184" dur="500"/>
                                        <p:tgtEl>
                                          <p:spTgt spid="12"/>
                                        </p:tgtEl>
                                      </p:cBhvr>
                                    </p:animEffect>
                                  </p:childTnLst>
                                </p:cTn>
                              </p:par>
                              <p:par>
                                <p:cTn id="185" presetID="14" presetClass="entr" presetSubtype="10" fill="hold" grpId="0" nodeType="withEffect">
                                  <p:stCondLst>
                                    <p:cond delay="0"/>
                                  </p:stCondLst>
                                  <p:childTnLst>
                                    <p:set>
                                      <p:cBhvr>
                                        <p:cTn id="186" dur="1" fill="hold">
                                          <p:stCondLst>
                                            <p:cond delay="0"/>
                                          </p:stCondLst>
                                        </p:cTn>
                                        <p:tgtEl>
                                          <p:spTgt spid="16"/>
                                        </p:tgtEl>
                                        <p:attrNameLst>
                                          <p:attrName>style.visibility</p:attrName>
                                        </p:attrNameLst>
                                      </p:cBhvr>
                                      <p:to>
                                        <p:strVal val="visible"/>
                                      </p:to>
                                    </p:set>
                                    <p:animEffect transition="in" filter="randombar(horizontal)">
                                      <p:cBhvr>
                                        <p:cTn id="187" dur="500"/>
                                        <p:tgtEl>
                                          <p:spTgt spid="16"/>
                                        </p:tgtEl>
                                      </p:cBhvr>
                                    </p:animEffect>
                                  </p:childTnLst>
                                </p:cTn>
                              </p:par>
                              <p:par>
                                <p:cTn id="188" presetID="14" presetClass="entr" presetSubtype="10" fill="hold" grpId="0" nodeType="withEffect">
                                  <p:stCondLst>
                                    <p:cond delay="0"/>
                                  </p:stCondLst>
                                  <p:childTnLst>
                                    <p:set>
                                      <p:cBhvr>
                                        <p:cTn id="189" dur="1" fill="hold">
                                          <p:stCondLst>
                                            <p:cond delay="0"/>
                                          </p:stCondLst>
                                        </p:cTn>
                                        <p:tgtEl>
                                          <p:spTgt spid="13"/>
                                        </p:tgtEl>
                                        <p:attrNameLst>
                                          <p:attrName>style.visibility</p:attrName>
                                        </p:attrNameLst>
                                      </p:cBhvr>
                                      <p:to>
                                        <p:strVal val="visible"/>
                                      </p:to>
                                    </p:set>
                                    <p:animEffect transition="in" filter="randombar(horizontal)">
                                      <p:cBhvr>
                                        <p:cTn id="190" dur="500"/>
                                        <p:tgtEl>
                                          <p:spTgt spid="13"/>
                                        </p:tgtEl>
                                      </p:cBhvr>
                                    </p:animEffect>
                                  </p:childTnLst>
                                </p:cTn>
                              </p:par>
                              <p:par>
                                <p:cTn id="191" presetID="14" presetClass="entr" presetSubtype="10" fill="hold" grpId="0" nodeType="withEffect">
                                  <p:stCondLst>
                                    <p:cond delay="0"/>
                                  </p:stCondLst>
                                  <p:childTnLst>
                                    <p:set>
                                      <p:cBhvr>
                                        <p:cTn id="192" dur="1" fill="hold">
                                          <p:stCondLst>
                                            <p:cond delay="0"/>
                                          </p:stCondLst>
                                        </p:cTn>
                                        <p:tgtEl>
                                          <p:spTgt spid="17"/>
                                        </p:tgtEl>
                                        <p:attrNameLst>
                                          <p:attrName>style.visibility</p:attrName>
                                        </p:attrNameLst>
                                      </p:cBhvr>
                                      <p:to>
                                        <p:strVal val="visible"/>
                                      </p:to>
                                    </p:set>
                                    <p:animEffect transition="in" filter="randombar(horizontal)">
                                      <p:cBhvr>
                                        <p:cTn id="193" dur="500"/>
                                        <p:tgtEl>
                                          <p:spTgt spid="17"/>
                                        </p:tgtEl>
                                      </p:cBhvr>
                                    </p:animEffect>
                                  </p:childTnLst>
                                </p:cTn>
                              </p:par>
                              <p:par>
                                <p:cTn id="194" presetID="14" presetClass="entr" presetSubtype="10" fill="hold" grpId="0" nodeType="withEffect">
                                  <p:stCondLst>
                                    <p:cond delay="0"/>
                                  </p:stCondLst>
                                  <p:childTnLst>
                                    <p:set>
                                      <p:cBhvr>
                                        <p:cTn id="195" dur="1" fill="hold">
                                          <p:stCondLst>
                                            <p:cond delay="0"/>
                                          </p:stCondLst>
                                        </p:cTn>
                                        <p:tgtEl>
                                          <p:spTgt spid="14"/>
                                        </p:tgtEl>
                                        <p:attrNameLst>
                                          <p:attrName>style.visibility</p:attrName>
                                        </p:attrNameLst>
                                      </p:cBhvr>
                                      <p:to>
                                        <p:strVal val="visible"/>
                                      </p:to>
                                    </p:set>
                                    <p:animEffect transition="in" filter="randombar(horizontal)">
                                      <p:cBhvr>
                                        <p:cTn id="19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P spid="11" grpId="0"/>
      <p:bldP spid="12"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D00596E-43AA-28D7-7B28-2C4742260A74}"/>
              </a:ext>
            </a:extLst>
          </p:cNvPr>
          <p:cNvSpPr>
            <a:spLocks noGrp="1"/>
          </p:cNvSpPr>
          <p:nvPr>
            <p:ph type="ctrTitle"/>
          </p:nvPr>
        </p:nvSpPr>
        <p:spPr>
          <a:xfrm>
            <a:off x="971550" y="3573463"/>
            <a:ext cx="7772400" cy="1470025"/>
          </a:xfrm>
        </p:spPr>
        <p:txBody>
          <a:bodyPr/>
          <a:lstStyle/>
          <a:p>
            <a:pPr algn="l"/>
            <a:br>
              <a:rPr lang="en-GB" altLang="en-US"/>
            </a:br>
            <a:r>
              <a:rPr lang="en-GB" altLang="en-US"/>
              <a:t>- </a:t>
            </a:r>
            <a:r>
              <a:rPr lang="en-GB" altLang="en-US" sz="4400">
                <a:latin typeface="Comic Sans MS" panose="030F0702030302020204" pitchFamily="66" charset="0"/>
              </a:rPr>
              <a:t>Escucha</a:t>
            </a:r>
            <a:br>
              <a:rPr lang="en-GB" altLang="en-US" sz="4400">
                <a:latin typeface="Comic Sans MS" panose="030F0702030302020204" pitchFamily="66" charset="0"/>
              </a:rPr>
            </a:br>
            <a:br>
              <a:rPr lang="en-GB" altLang="en-US" sz="4400">
                <a:latin typeface="Comic Sans MS" panose="030F0702030302020204" pitchFamily="66" charset="0"/>
              </a:rPr>
            </a:br>
            <a:r>
              <a:rPr lang="en-GB" altLang="en-US" sz="4400">
                <a:latin typeface="Comic Sans MS" panose="030F0702030302020204" pitchFamily="66" charset="0"/>
              </a:rPr>
              <a:t> </a:t>
            </a:r>
            <a:br>
              <a:rPr lang="en-GB" altLang="en-US" sz="4400">
                <a:latin typeface="Comic Sans MS" panose="030F0702030302020204" pitchFamily="66" charset="0"/>
              </a:rPr>
            </a:br>
            <a:br>
              <a:rPr lang="en-GB" altLang="en-US" sz="4400">
                <a:latin typeface="Comic Sans MS" panose="030F0702030302020204" pitchFamily="66" charset="0"/>
              </a:rPr>
            </a:br>
            <a:r>
              <a:rPr lang="en-GB" altLang="en-US" sz="4400">
                <a:latin typeface="Comic Sans MS" panose="030F0702030302020204" pitchFamily="66" charset="0"/>
              </a:rPr>
              <a:t>y anota  3 o 5 datos en inglés</a:t>
            </a:r>
            <a:br>
              <a:rPr lang="en-GB" altLang="en-US" sz="3200"/>
            </a:br>
            <a:endParaRPr lang="en-GB" altLang="en-US" sz="3200"/>
          </a:p>
        </p:txBody>
      </p:sp>
      <p:sp>
        <p:nvSpPr>
          <p:cNvPr id="4" name="Rectangle 3">
            <a:extLst>
              <a:ext uri="{FF2B5EF4-FFF2-40B4-BE49-F238E27FC236}">
                <a16:creationId xmlns:a16="http://schemas.microsoft.com/office/drawing/2014/main" id="{2D7F7D25-638D-80BA-6D88-D6F5C1227F32}"/>
              </a:ext>
            </a:extLst>
          </p:cNvPr>
          <p:cNvSpPr/>
          <p:nvPr/>
        </p:nvSpPr>
        <p:spPr>
          <a:xfrm>
            <a:off x="755650" y="371475"/>
            <a:ext cx="6530975" cy="76993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400" b="0" i="1"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Actividad</a:t>
            </a:r>
            <a:r>
              <a:rPr kumimoji="0" lang="en-GB" altLang="en-US" sz="4400" b="0" i="1" u="none" strike="noStrike" kern="0" cap="none" spc="0" normalizeH="0" baseline="0" noProof="0" dirty="0">
                <a:ln>
                  <a:noFill/>
                </a:ln>
                <a:solidFill>
                  <a:srgbClr val="002060"/>
                </a:solidFill>
                <a:effectLst/>
                <a:uLnTx/>
                <a:uFillTx/>
                <a:latin typeface="Comic Sans MS" panose="030F0702030302020204" pitchFamily="66" charset="0"/>
                <a:ea typeface="+mn-ea"/>
                <a:cs typeface="Arial"/>
              </a:rPr>
              <a:t> para </a:t>
            </a:r>
            <a:r>
              <a:rPr kumimoji="0" lang="en-GB" altLang="en-US" sz="4400" b="0" i="1"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a:rPr>
              <a:t>escuchar</a:t>
            </a:r>
            <a:endParaRPr kumimoji="0" lang="en-US" sz="1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mn-ea"/>
              <a:cs typeface="Arial" panose="020B0604020202020204" pitchFamily="34" charset="0"/>
            </a:endParaRPr>
          </a:p>
        </p:txBody>
      </p:sp>
      <p:graphicFrame>
        <p:nvGraphicFramePr>
          <p:cNvPr id="25604" name="Object 1">
            <a:extLst>
              <a:ext uri="{FF2B5EF4-FFF2-40B4-BE49-F238E27FC236}">
                <a16:creationId xmlns:a16="http://schemas.microsoft.com/office/drawing/2014/main" id="{1D4E58B1-9E6D-1997-FB3B-9172F6FAA3A2}"/>
              </a:ext>
            </a:extLst>
          </p:cNvPr>
          <p:cNvGraphicFramePr>
            <a:graphicFrameLocks noChangeAspect="1"/>
          </p:cNvGraphicFramePr>
          <p:nvPr/>
        </p:nvGraphicFramePr>
        <p:xfrm>
          <a:off x="5513388" y="1624013"/>
          <a:ext cx="2092325" cy="608012"/>
        </p:xfrm>
        <a:graphic>
          <a:graphicData uri="http://schemas.openxmlformats.org/presentationml/2006/ole">
            <mc:AlternateContent xmlns:mc="http://schemas.openxmlformats.org/markup-compatibility/2006">
              <mc:Choice xmlns:v="urn:schemas-microsoft-com:vml" Requires="v">
                <p:oleObj name="Packager Shell Object" showAsIcon="1" r:id="rId3" imgW="2088444" imgH="598311" progId="Package">
                  <p:embed/>
                </p:oleObj>
              </mc:Choice>
              <mc:Fallback>
                <p:oleObj name="Packager Shell Object" showAsIcon="1" r:id="rId3" imgW="2088444" imgH="598311" progId="Package">
                  <p:embed/>
                  <p:pic>
                    <p:nvPicPr>
                      <p:cNvPr id="25604" name="Object 1">
                        <a:extLst>
                          <a:ext uri="{FF2B5EF4-FFF2-40B4-BE49-F238E27FC236}">
                            <a16:creationId xmlns:a16="http://schemas.microsoft.com/office/drawing/2014/main" id="{1D4E58B1-9E6D-1997-FB3B-9172F6FAA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388" y="1624013"/>
                        <a:ext cx="20923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E61ECABB-54A8-A8D6-538C-10A560ACAE33}"/>
              </a:ext>
            </a:extLst>
          </p:cNvPr>
          <p:cNvSpPr/>
          <p:nvPr/>
        </p:nvSpPr>
        <p:spPr>
          <a:xfrm>
            <a:off x="971550" y="5233988"/>
            <a:ext cx="4679950" cy="1176337"/>
          </a:xfrm>
          <a:prstGeom prst="rect">
            <a:avLst/>
          </a:prstGeom>
        </p:spPr>
        <p:txBody>
          <a:bodyPr>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Libro p67 </a:t>
            </a:r>
            <a:r>
              <a:rPr kumimoji="0" lang="en-US" altLang="en-US" sz="3200" b="0" i="0" u="none" strike="noStrike" kern="0" cap="none" spc="0" normalizeH="0" baseline="0" noProof="0" dirty="0" err="1">
                <a:ln>
                  <a:noFill/>
                </a:ln>
                <a:solidFill>
                  <a:srgbClr val="002060"/>
                </a:solidFill>
                <a:effectLst/>
                <a:uLnTx/>
                <a:uFillTx/>
                <a:latin typeface="Comic Sans MS" panose="030F0702030302020204" pitchFamily="66" charset="0"/>
                <a:ea typeface="+mn-ea"/>
                <a:cs typeface="Arial" panose="020B0604020202020204" pitchFamily="34" charset="0"/>
              </a:rPr>
              <a:t>Prepárate</a:t>
            </a:r>
            <a:endParaRPr kumimoji="0" lang="en-US" altLang="en-US" sz="3200" b="0"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002060"/>
                </a:solidFill>
                <a:effectLst/>
                <a:uLnTx/>
                <a:uFillTx/>
                <a:latin typeface="Comic Sans MS" panose="030F0702030302020204" pitchFamily="66" charset="0"/>
                <a:ea typeface="+mn-ea"/>
                <a:cs typeface="Arial" panose="020B0604020202020204" pitchFamily="34" charset="0"/>
              </a:rPr>
              <a:t>CD1.67 </a:t>
            </a:r>
          </a:p>
        </p:txBody>
      </p:sp>
      <p:pic>
        <p:nvPicPr>
          <p:cNvPr id="3" name="P1CD1.67p67Preparate.mp3">
            <a:hlinkClick r:id="" action="ppaction://media"/>
            <a:extLst>
              <a:ext uri="{FF2B5EF4-FFF2-40B4-BE49-F238E27FC236}">
                <a16:creationId xmlns:a16="http://schemas.microsoft.com/office/drawing/2014/main" id="{601EA2C3-71BD-BECF-FB12-DC07D66EAF9A}"/>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443663" y="2239963"/>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194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CALL 2019\ELEMENTARY 2\2-11 CALL ELE 2\P1Act.p30.jpg">
            <a:extLst>
              <a:ext uri="{FF2B5EF4-FFF2-40B4-BE49-F238E27FC236}">
                <a16:creationId xmlns:a16="http://schemas.microsoft.com/office/drawing/2014/main" id="{B8272A91-D31C-57E5-8027-2999FE89E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0"/>
            <a:ext cx="6624637"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CALL 2019\ELEMENTARY 2\2-11 CALL ELE 2\IMG.jpg">
            <a:extLst>
              <a:ext uri="{FF2B5EF4-FFF2-40B4-BE49-F238E27FC236}">
                <a16:creationId xmlns:a16="http://schemas.microsoft.com/office/drawing/2014/main" id="{099B8CBD-3E5D-1BC8-3C13-AD25999E8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8208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1E80304-A5BD-4201-B43D-C152C2F59F63}"/>
              </a:ext>
            </a:extLst>
          </p:cNvPr>
          <p:cNvGraphicFramePr>
            <a:graphicFrameLocks noGrp="1"/>
          </p:cNvGraphicFramePr>
          <p:nvPr>
            <p:extLst>
              <p:ext uri="{D42A27DB-BD31-4B8C-83A1-F6EECF244321}">
                <p14:modId xmlns:p14="http://schemas.microsoft.com/office/powerpoint/2010/main" val="168190915"/>
              </p:ext>
            </p:extLst>
          </p:nvPr>
        </p:nvGraphicFramePr>
        <p:xfrm>
          <a:off x="582612" y="188641"/>
          <a:ext cx="8237860" cy="6391869"/>
        </p:xfrm>
        <a:graphic>
          <a:graphicData uri="http://schemas.openxmlformats.org/drawingml/2006/table">
            <a:tbl>
              <a:tblPr firstRow="1" bandRow="1">
                <a:tableStyleId>{5C22544A-7EE6-4342-B048-85BDC9FD1C3A}</a:tableStyleId>
              </a:tblPr>
              <a:tblGrid>
                <a:gridCol w="4118930">
                  <a:extLst>
                    <a:ext uri="{9D8B030D-6E8A-4147-A177-3AD203B41FA5}">
                      <a16:colId xmlns:a16="http://schemas.microsoft.com/office/drawing/2014/main" val="20000"/>
                    </a:ext>
                  </a:extLst>
                </a:gridCol>
                <a:gridCol w="4118930">
                  <a:extLst>
                    <a:ext uri="{9D8B030D-6E8A-4147-A177-3AD203B41FA5}">
                      <a16:colId xmlns:a16="http://schemas.microsoft.com/office/drawing/2014/main" val="20001"/>
                    </a:ext>
                  </a:extLst>
                </a:gridCol>
              </a:tblGrid>
              <a:tr h="2652150">
                <a:tc>
                  <a:txBody>
                    <a:bodyPr/>
                    <a:lstStyle/>
                    <a:p>
                      <a:pPr marL="285750" indent="-285750">
                        <a:buFont typeface="Arial" panose="020B0604020202020204" pitchFamily="34" charset="0"/>
                        <a:buChar char="•"/>
                      </a:pPr>
                      <a:r>
                        <a:rPr lang="en-GB" sz="4000" b="0" dirty="0">
                          <a:solidFill>
                            <a:srgbClr val="FF0000"/>
                          </a:solidFill>
                          <a:latin typeface="Comic Sans MS" panose="030F0702030302020204" pitchFamily="66" charset="0"/>
                        </a:rPr>
                        <a:t>Je</a:t>
                      </a:r>
                      <a:r>
                        <a:rPr lang="en-GB" sz="4000" b="0" dirty="0">
                          <a:solidFill>
                            <a:schemeClr val="tx1"/>
                          </a:solidFill>
                          <a:latin typeface="Comic Sans MS" panose="030F0702030302020204" pitchFamily="66" charset="0"/>
                        </a:rPr>
                        <a:t>rez</a:t>
                      </a:r>
                    </a:p>
                    <a:p>
                      <a:pPr marL="285750" indent="-285750">
                        <a:buFont typeface="Arial" panose="020B0604020202020204" pitchFamily="34" charset="0"/>
                        <a:buChar char="•"/>
                      </a:pPr>
                      <a:r>
                        <a:rPr lang="en-GB" sz="4000" b="0" dirty="0">
                          <a:solidFill>
                            <a:srgbClr val="FF0000"/>
                          </a:solidFill>
                          <a:latin typeface="Comic Sans MS" panose="030F0702030302020204" pitchFamily="66" charset="0"/>
                        </a:rPr>
                        <a:t>Je</a:t>
                      </a:r>
                      <a:r>
                        <a:rPr lang="en-GB" sz="4000" b="0" dirty="0">
                          <a:solidFill>
                            <a:schemeClr val="tx1"/>
                          </a:solidFill>
                          <a:latin typeface="Comic Sans MS" panose="030F0702030302020204" pitchFamily="66" charset="0"/>
                        </a:rPr>
                        <a:t>fe</a:t>
                      </a: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Ca</a:t>
                      </a:r>
                      <a:r>
                        <a:rPr lang="en-GB" sz="4000" b="0" dirty="0" err="1">
                          <a:solidFill>
                            <a:srgbClr val="FF0000"/>
                          </a:solidFill>
                          <a:latin typeface="Comic Sans MS" panose="030F0702030302020204" pitchFamily="66" charset="0"/>
                        </a:rPr>
                        <a:t>je</a:t>
                      </a:r>
                      <a:r>
                        <a:rPr lang="en-GB" sz="4000" b="0" dirty="0" err="1">
                          <a:solidFill>
                            <a:schemeClr val="tx1"/>
                          </a:solidFill>
                          <a:latin typeface="Comic Sans MS" panose="030F0702030302020204" pitchFamily="66" charset="0"/>
                        </a:rPr>
                        <a:t>ro</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Mensa</a:t>
                      </a:r>
                      <a:r>
                        <a:rPr lang="en-GB" sz="4000" b="0" dirty="0" err="1">
                          <a:solidFill>
                            <a:srgbClr val="FF0000"/>
                          </a:solidFill>
                          <a:latin typeface="Comic Sans MS" panose="030F0702030302020204" pitchFamily="66" charset="0"/>
                        </a:rPr>
                        <a:t>je</a:t>
                      </a:r>
                      <a:endParaRPr lang="en-GB" sz="4000" b="0" dirty="0">
                        <a:solidFill>
                          <a:srgbClr val="FF0000"/>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Pea</a:t>
                      </a:r>
                      <a:r>
                        <a:rPr lang="en-GB" sz="4000" b="0" dirty="0" err="1">
                          <a:solidFill>
                            <a:srgbClr val="FF0000"/>
                          </a:solidFill>
                          <a:latin typeface="Comic Sans MS" panose="030F0702030302020204" pitchFamily="66" charset="0"/>
                        </a:rPr>
                        <a:t>je</a:t>
                      </a:r>
                      <a:endParaRPr lang="en-GB" sz="4000" b="0" dirty="0">
                        <a:solidFill>
                          <a:srgbClr val="FF0000"/>
                        </a:solidFill>
                        <a:latin typeface="Comic Sans MS" panose="030F0702030302020204" pitchFamily="66" charset="0"/>
                      </a:endParaRPr>
                    </a:p>
                  </a:txBody>
                  <a:tcPr marL="91429" marR="91429" marT="45682" marB="45682"/>
                </a:tc>
                <a:tc>
                  <a:txBody>
                    <a:bodyPr/>
                    <a:lstStyle/>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Mo</a:t>
                      </a:r>
                      <a:r>
                        <a:rPr lang="en-GB" sz="4000" b="0" dirty="0" err="1">
                          <a:solidFill>
                            <a:srgbClr val="FF0000"/>
                          </a:solidFill>
                          <a:latin typeface="Comic Sans MS" panose="030F0702030302020204" pitchFamily="66" charset="0"/>
                        </a:rPr>
                        <a:t>ji</a:t>
                      </a:r>
                      <a:r>
                        <a:rPr lang="en-GB" sz="4000" b="0" dirty="0" err="1">
                          <a:solidFill>
                            <a:schemeClr val="tx1"/>
                          </a:solidFill>
                          <a:latin typeface="Comic Sans MS" panose="030F0702030302020204" pitchFamily="66" charset="0"/>
                        </a:rPr>
                        <a:t>gato</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rgbClr val="FF0000"/>
                          </a:solidFill>
                          <a:latin typeface="Comic Sans MS" panose="030F0702030302020204" pitchFamily="66" charset="0"/>
                        </a:rPr>
                        <a:t>Ji</a:t>
                      </a:r>
                      <a:r>
                        <a:rPr lang="en-GB" sz="4000" b="0" dirty="0" err="1">
                          <a:solidFill>
                            <a:schemeClr val="tx1"/>
                          </a:solidFill>
                          <a:latin typeface="Comic Sans MS" panose="030F0702030302020204" pitchFamily="66" charset="0"/>
                        </a:rPr>
                        <a:t>nete</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Ca</a:t>
                      </a:r>
                      <a:r>
                        <a:rPr lang="en-GB" sz="4000" b="0" dirty="0" err="1">
                          <a:solidFill>
                            <a:srgbClr val="FF0000"/>
                          </a:solidFill>
                          <a:latin typeface="Comic Sans MS" panose="030F0702030302020204" pitchFamily="66" charset="0"/>
                        </a:rPr>
                        <a:t>ji</a:t>
                      </a:r>
                      <a:r>
                        <a:rPr lang="en-GB" sz="4000" b="0" dirty="0" err="1">
                          <a:solidFill>
                            <a:schemeClr val="tx1"/>
                          </a:solidFill>
                          <a:latin typeface="Comic Sans MS" panose="030F0702030302020204" pitchFamily="66" charset="0"/>
                        </a:rPr>
                        <a:t>ta</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rgbClr val="FF0000"/>
                          </a:solidFill>
                          <a:latin typeface="Comic Sans MS" panose="030F0702030302020204" pitchFamily="66" charset="0"/>
                        </a:rPr>
                        <a:t>Je</a:t>
                      </a:r>
                      <a:r>
                        <a:rPr lang="en-GB" sz="4000" b="0" dirty="0" err="1">
                          <a:solidFill>
                            <a:schemeClr val="tx1"/>
                          </a:solidFill>
                          <a:latin typeface="Comic Sans MS" panose="030F0702030302020204" pitchFamily="66" charset="0"/>
                        </a:rPr>
                        <a:t>n</a:t>
                      </a:r>
                      <a:r>
                        <a:rPr lang="en-GB" sz="4000" b="0" dirty="0" err="1">
                          <a:solidFill>
                            <a:srgbClr val="FF0000"/>
                          </a:solidFill>
                          <a:latin typeface="Comic Sans MS" panose="030F0702030302020204" pitchFamily="66" charset="0"/>
                        </a:rPr>
                        <a:t>gi</a:t>
                      </a:r>
                      <a:r>
                        <a:rPr lang="en-GB" sz="4000" b="0" dirty="0" err="1">
                          <a:solidFill>
                            <a:schemeClr val="tx1"/>
                          </a:solidFill>
                          <a:latin typeface="Comic Sans MS" panose="030F0702030302020204" pitchFamily="66" charset="0"/>
                        </a:rPr>
                        <a:t>bre</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rgbClr val="FF0000"/>
                          </a:solidFill>
                          <a:latin typeface="Comic Sans MS" panose="030F0702030302020204" pitchFamily="66" charset="0"/>
                        </a:rPr>
                        <a:t>Ji</a:t>
                      </a:r>
                      <a:r>
                        <a:rPr lang="en-GB" sz="4000" b="0" dirty="0" err="1">
                          <a:solidFill>
                            <a:schemeClr val="tx1"/>
                          </a:solidFill>
                          <a:latin typeface="Comic Sans MS" panose="030F0702030302020204" pitchFamily="66" charset="0"/>
                        </a:rPr>
                        <a:t>rafa</a:t>
                      </a:r>
                      <a:endParaRPr lang="en-US" sz="4000" b="0" dirty="0">
                        <a:solidFill>
                          <a:schemeClr val="tx1"/>
                        </a:solidFill>
                        <a:latin typeface="Comic Sans MS" panose="030F0702030302020204" pitchFamily="66" charset="0"/>
                      </a:endParaRPr>
                    </a:p>
                  </a:txBody>
                  <a:tcPr marL="91429" marR="91429" marT="45682" marB="45682"/>
                </a:tc>
                <a:extLst>
                  <a:ext uri="{0D108BD9-81ED-4DB2-BD59-A6C34878D82A}">
                    <a16:rowId xmlns:a16="http://schemas.microsoft.com/office/drawing/2014/main" val="10000"/>
                  </a:ext>
                </a:extLst>
              </a:tr>
              <a:tr h="3252505">
                <a:tc>
                  <a:txBody>
                    <a:bodyPr/>
                    <a:lstStyle/>
                    <a:p>
                      <a:pPr marL="285750" indent="-285750">
                        <a:buFont typeface="Arial" panose="020B0604020202020204" pitchFamily="34" charset="0"/>
                        <a:buChar char="•"/>
                      </a:pPr>
                      <a:r>
                        <a:rPr lang="en-GB" sz="4000" b="1" dirty="0" err="1">
                          <a:solidFill>
                            <a:srgbClr val="C00000"/>
                          </a:solidFill>
                          <a:latin typeface="Comic Sans MS" panose="030F0702030302020204" pitchFamily="66" charset="0"/>
                        </a:rPr>
                        <a:t>Ge</a:t>
                      </a:r>
                      <a:r>
                        <a:rPr lang="en-GB" sz="4000" b="0" dirty="0" err="1">
                          <a:solidFill>
                            <a:schemeClr val="tx1"/>
                          </a:solidFill>
                          <a:latin typeface="Comic Sans MS" panose="030F0702030302020204" pitchFamily="66" charset="0"/>
                        </a:rPr>
                        <a:t>nio</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1" dirty="0" err="1">
                          <a:solidFill>
                            <a:srgbClr val="C00000"/>
                          </a:solidFill>
                          <a:latin typeface="Comic Sans MS" panose="030F0702030302020204" pitchFamily="66" charset="0"/>
                        </a:rPr>
                        <a:t>Ge</a:t>
                      </a:r>
                      <a:r>
                        <a:rPr lang="en-GB" sz="4000" b="0" dirty="0" err="1">
                          <a:solidFill>
                            <a:schemeClr val="tx1"/>
                          </a:solidFill>
                          <a:latin typeface="Comic Sans MS" panose="030F0702030302020204" pitchFamily="66" charset="0"/>
                        </a:rPr>
                        <a:t>ranio</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1" dirty="0" err="1">
                          <a:solidFill>
                            <a:srgbClr val="C00000"/>
                          </a:solidFill>
                          <a:latin typeface="Comic Sans MS" panose="030F0702030302020204" pitchFamily="66" charset="0"/>
                        </a:rPr>
                        <a:t>Ge</a:t>
                      </a:r>
                      <a:r>
                        <a:rPr lang="en-GB" sz="4000" b="0" dirty="0" err="1">
                          <a:solidFill>
                            <a:schemeClr val="tx1"/>
                          </a:solidFill>
                          <a:latin typeface="Comic Sans MS" panose="030F0702030302020204" pitchFamily="66" charset="0"/>
                        </a:rPr>
                        <a:t>latina</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a:solidFill>
                            <a:schemeClr val="tx1"/>
                          </a:solidFill>
                          <a:latin typeface="Comic Sans MS" panose="030F0702030302020204" pitchFamily="66" charset="0"/>
                        </a:rPr>
                        <a:t>Ma</a:t>
                      </a:r>
                      <a:r>
                        <a:rPr lang="en-GB" sz="4000" b="1" dirty="0">
                          <a:solidFill>
                            <a:srgbClr val="C00000"/>
                          </a:solidFill>
                          <a:latin typeface="Comic Sans MS" panose="030F0702030302020204" pitchFamily="66" charset="0"/>
                        </a:rPr>
                        <a:t>ge</a:t>
                      </a:r>
                      <a:r>
                        <a:rPr lang="en-GB" sz="4000" b="0" dirty="0">
                          <a:solidFill>
                            <a:schemeClr val="tx1"/>
                          </a:solidFill>
                          <a:latin typeface="Comic Sans MS" panose="030F0702030302020204" pitchFamily="66" charset="0"/>
                        </a:rPr>
                        <a:t>nta</a:t>
                      </a: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Mu</a:t>
                      </a:r>
                      <a:r>
                        <a:rPr lang="en-GB" sz="4000" b="1" dirty="0" err="1">
                          <a:solidFill>
                            <a:srgbClr val="C00000"/>
                          </a:solidFill>
                          <a:latin typeface="Comic Sans MS" panose="030F0702030302020204" pitchFamily="66" charset="0"/>
                        </a:rPr>
                        <a:t>ge</a:t>
                      </a:r>
                      <a:endParaRPr lang="en-US" sz="4000" b="0" dirty="0">
                        <a:solidFill>
                          <a:schemeClr val="tx1"/>
                        </a:solidFill>
                        <a:latin typeface="Comic Sans MS" panose="030F0702030302020204" pitchFamily="66" charset="0"/>
                      </a:endParaRPr>
                    </a:p>
                  </a:txBody>
                  <a:tcPr marL="91429" marR="91429" marT="45682" marB="45682"/>
                </a:tc>
                <a:tc>
                  <a:txBody>
                    <a:bodyPr/>
                    <a:lstStyle/>
                    <a:p>
                      <a:pPr marL="285750" indent="-285750">
                        <a:buFont typeface="Arial" panose="020B0604020202020204" pitchFamily="34" charset="0"/>
                        <a:buChar char="•"/>
                      </a:pPr>
                      <a:r>
                        <a:rPr lang="en-GB" sz="4000" b="1" dirty="0" err="1">
                          <a:solidFill>
                            <a:srgbClr val="C00000"/>
                          </a:solidFill>
                          <a:latin typeface="Comic Sans MS" panose="030F0702030302020204" pitchFamily="66" charset="0"/>
                        </a:rPr>
                        <a:t>Gi</a:t>
                      </a:r>
                      <a:r>
                        <a:rPr lang="en-GB" sz="4000" b="0" dirty="0" err="1">
                          <a:solidFill>
                            <a:schemeClr val="tx1"/>
                          </a:solidFill>
                          <a:latin typeface="Comic Sans MS" panose="030F0702030302020204" pitchFamily="66" charset="0"/>
                        </a:rPr>
                        <a:t>ratorio</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1" dirty="0" err="1">
                          <a:solidFill>
                            <a:srgbClr val="C00000"/>
                          </a:solidFill>
                          <a:latin typeface="Comic Sans MS" panose="030F0702030302020204" pitchFamily="66" charset="0"/>
                        </a:rPr>
                        <a:t>Gi</a:t>
                      </a:r>
                      <a:r>
                        <a:rPr lang="en-GB" sz="4000" b="0" dirty="0" err="1">
                          <a:solidFill>
                            <a:schemeClr val="tx1"/>
                          </a:solidFill>
                          <a:latin typeface="Comic Sans MS" panose="030F0702030302020204" pitchFamily="66" charset="0"/>
                        </a:rPr>
                        <a:t>mnasio</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1" dirty="0" err="1">
                          <a:solidFill>
                            <a:srgbClr val="C00000"/>
                          </a:solidFill>
                          <a:latin typeface="Comic Sans MS" panose="030F0702030302020204" pitchFamily="66" charset="0"/>
                        </a:rPr>
                        <a:t>Gi</a:t>
                      </a:r>
                      <a:r>
                        <a:rPr lang="en-GB" sz="4000" b="0" dirty="0" err="1">
                          <a:solidFill>
                            <a:schemeClr val="tx1"/>
                          </a:solidFill>
                          <a:latin typeface="Comic Sans MS" panose="030F0702030302020204" pitchFamily="66" charset="0"/>
                        </a:rPr>
                        <a:t>gante</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Ima</a:t>
                      </a:r>
                      <a:r>
                        <a:rPr lang="en-GB" sz="4000" b="1" dirty="0" err="1">
                          <a:solidFill>
                            <a:srgbClr val="C00000"/>
                          </a:solidFill>
                          <a:latin typeface="Comic Sans MS" panose="030F0702030302020204" pitchFamily="66" charset="0"/>
                        </a:rPr>
                        <a:t>gi</a:t>
                      </a:r>
                      <a:r>
                        <a:rPr lang="en-GB" sz="4000" b="0" dirty="0" err="1">
                          <a:solidFill>
                            <a:schemeClr val="tx1"/>
                          </a:solidFill>
                          <a:latin typeface="Comic Sans MS" panose="030F0702030302020204" pitchFamily="66" charset="0"/>
                        </a:rPr>
                        <a:t>nación</a:t>
                      </a:r>
                      <a:endParaRPr lang="en-GB" sz="4000" b="0"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4000" b="0" dirty="0" err="1">
                          <a:solidFill>
                            <a:schemeClr val="tx1"/>
                          </a:solidFill>
                          <a:latin typeface="Comic Sans MS" panose="030F0702030302020204" pitchFamily="66" charset="0"/>
                        </a:rPr>
                        <a:t>Má</a:t>
                      </a:r>
                      <a:r>
                        <a:rPr lang="en-GB" sz="4000" b="1" dirty="0" err="1">
                          <a:solidFill>
                            <a:srgbClr val="C00000"/>
                          </a:solidFill>
                          <a:latin typeface="Comic Sans MS" panose="030F0702030302020204" pitchFamily="66" charset="0"/>
                        </a:rPr>
                        <a:t>gi</a:t>
                      </a:r>
                      <a:r>
                        <a:rPr lang="en-GB" sz="4000" b="0" dirty="0" err="1">
                          <a:solidFill>
                            <a:schemeClr val="tx1"/>
                          </a:solidFill>
                          <a:latin typeface="Comic Sans MS" panose="030F0702030302020204" pitchFamily="66" charset="0"/>
                        </a:rPr>
                        <a:t>co</a:t>
                      </a:r>
                      <a:endParaRPr lang="en-GB" sz="4000" b="0" dirty="0">
                        <a:solidFill>
                          <a:schemeClr val="tx1"/>
                        </a:solidFill>
                        <a:latin typeface="Comic Sans MS" panose="030F0702030302020204" pitchFamily="66" charset="0"/>
                      </a:endParaRPr>
                    </a:p>
                  </a:txBody>
                  <a:tcPr marL="91429" marR="91429" marT="45682" marB="45682"/>
                </a:tc>
                <a:extLst>
                  <a:ext uri="{0D108BD9-81ED-4DB2-BD59-A6C34878D82A}">
                    <a16:rowId xmlns:a16="http://schemas.microsoft.com/office/drawing/2014/main" val="10001"/>
                  </a:ext>
                </a:extLst>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3266159-C41E-9855-7C84-BD209AFE1E33}"/>
              </a:ext>
            </a:extLst>
          </p:cNvPr>
          <p:cNvSpPr>
            <a:spLocks noGrp="1" noChangeArrowheads="1"/>
          </p:cNvSpPr>
          <p:nvPr>
            <p:ph type="title"/>
          </p:nvPr>
        </p:nvSpPr>
        <p:spPr>
          <a:xfrm>
            <a:off x="457200" y="274638"/>
            <a:ext cx="7380288" cy="463550"/>
          </a:xfrm>
        </p:spPr>
        <p:txBody>
          <a:bodyPr/>
          <a:lstStyle/>
          <a:p>
            <a:r>
              <a:rPr lang="en-US" altLang="en-US" b="1" dirty="0">
                <a:latin typeface="Bradley Hand ITC" panose="03070402050302030203" pitchFamily="66" charset="0"/>
              </a:rPr>
              <a:t>Los </a:t>
            </a:r>
            <a:r>
              <a:rPr lang="en-US" altLang="en-US" b="1" dirty="0" err="1">
                <a:latin typeface="Bradley Hand ITC" panose="03070402050302030203" pitchFamily="66" charset="0"/>
              </a:rPr>
              <a:t>Deberes</a:t>
            </a:r>
            <a:r>
              <a:rPr lang="en-US" altLang="en-US" b="1" dirty="0">
                <a:latin typeface="Bradley Hand ITC" panose="03070402050302030203" pitchFamily="66" charset="0"/>
              </a:rPr>
              <a:t>  </a:t>
            </a:r>
          </a:p>
        </p:txBody>
      </p:sp>
      <p:sp>
        <p:nvSpPr>
          <p:cNvPr id="16387" name="Content Placeholder 2">
            <a:extLst>
              <a:ext uri="{FF2B5EF4-FFF2-40B4-BE49-F238E27FC236}">
                <a16:creationId xmlns:a16="http://schemas.microsoft.com/office/drawing/2014/main" id="{DDE678F7-4FB7-1A64-3D51-1A1243A47FC5}"/>
              </a:ext>
            </a:extLst>
          </p:cNvPr>
          <p:cNvSpPr>
            <a:spLocks noGrp="1"/>
          </p:cNvSpPr>
          <p:nvPr>
            <p:ph idx="1"/>
          </p:nvPr>
        </p:nvSpPr>
        <p:spPr>
          <a:xfrm>
            <a:off x="611188" y="1196975"/>
            <a:ext cx="8281987" cy="5111750"/>
          </a:xfrm>
        </p:spPr>
        <p:txBody>
          <a:bodyPr/>
          <a:lstStyle/>
          <a:p>
            <a:pPr>
              <a:buFontTx/>
              <a:buChar char="-"/>
              <a:defRPr/>
            </a:pPr>
            <a:r>
              <a:rPr lang="en-GB" altLang="en-US" sz="3600" dirty="0" err="1">
                <a:solidFill>
                  <a:srgbClr val="002060"/>
                </a:solidFill>
                <a:latin typeface="Comic Sans MS" pitchFamily="66" charset="0"/>
                <a:cs typeface="Rod" pitchFamily="49" charset="-79"/>
              </a:rPr>
              <a:t>Copia</a:t>
            </a:r>
            <a:r>
              <a:rPr lang="en-GB" altLang="en-US" sz="3600" dirty="0">
                <a:solidFill>
                  <a:srgbClr val="002060"/>
                </a:solidFill>
                <a:latin typeface="Comic Sans MS" pitchFamily="66" charset="0"/>
                <a:cs typeface="Rod" pitchFamily="49" charset="-79"/>
              </a:rPr>
              <a:t> </a:t>
            </a:r>
          </a:p>
          <a:p>
            <a:pPr>
              <a:buFontTx/>
              <a:buChar char="-"/>
              <a:defRPr/>
            </a:pPr>
            <a:r>
              <a:rPr lang="en-GB" altLang="en-US" sz="3600" dirty="0" err="1">
                <a:solidFill>
                  <a:srgbClr val="002060"/>
                </a:solidFill>
                <a:latin typeface="Comic Sans MS" pitchFamily="66" charset="0"/>
                <a:cs typeface="Rod" pitchFamily="49" charset="-79"/>
              </a:rPr>
              <a:t>Estudia</a:t>
            </a:r>
            <a:r>
              <a:rPr lang="en-GB" altLang="en-US" sz="3600" dirty="0">
                <a:solidFill>
                  <a:srgbClr val="002060"/>
                </a:solidFill>
                <a:latin typeface="Comic Sans MS" pitchFamily="66" charset="0"/>
                <a:cs typeface="Rod" pitchFamily="49" charset="-79"/>
              </a:rPr>
              <a:t> la </a:t>
            </a:r>
            <a:r>
              <a:rPr lang="en-GB" altLang="en-US" sz="3600" dirty="0" err="1">
                <a:solidFill>
                  <a:srgbClr val="002060"/>
                </a:solidFill>
                <a:latin typeface="Comic Sans MS" pitchFamily="66" charset="0"/>
                <a:cs typeface="Rod" pitchFamily="49" charset="-79"/>
              </a:rPr>
              <a:t>conjugación</a:t>
            </a:r>
            <a:r>
              <a:rPr lang="en-GB" altLang="en-US" sz="3600" dirty="0">
                <a:solidFill>
                  <a:srgbClr val="002060"/>
                </a:solidFill>
                <a:latin typeface="Comic Sans MS" pitchFamily="66" charset="0"/>
                <a:cs typeface="Rod" pitchFamily="49" charset="-79"/>
              </a:rPr>
              <a:t> de </a:t>
            </a:r>
            <a:r>
              <a:rPr lang="en-GB" altLang="en-US" sz="3600" dirty="0" err="1">
                <a:solidFill>
                  <a:srgbClr val="002060"/>
                </a:solidFill>
                <a:latin typeface="Comic Sans MS" pitchFamily="66" charset="0"/>
                <a:cs typeface="Rod" pitchFamily="49" charset="-79"/>
              </a:rPr>
              <a:t>los</a:t>
            </a:r>
            <a:r>
              <a:rPr lang="en-GB" altLang="en-US" sz="3600" dirty="0">
                <a:solidFill>
                  <a:srgbClr val="002060"/>
                </a:solidFill>
                <a:latin typeface="Comic Sans MS" pitchFamily="66" charset="0"/>
                <a:cs typeface="Rod" pitchFamily="49" charset="-79"/>
              </a:rPr>
              <a:t> </a:t>
            </a:r>
            <a:r>
              <a:rPr lang="en-GB" altLang="en-US" sz="3600" dirty="0" err="1">
                <a:solidFill>
                  <a:srgbClr val="002060"/>
                </a:solidFill>
                <a:latin typeface="Comic Sans MS" pitchFamily="66" charset="0"/>
                <a:cs typeface="Rod" pitchFamily="49" charset="-79"/>
              </a:rPr>
              <a:t>verbos</a:t>
            </a:r>
            <a:r>
              <a:rPr lang="en-GB" altLang="en-US" sz="3600" dirty="0">
                <a:solidFill>
                  <a:srgbClr val="002060"/>
                </a:solidFill>
                <a:latin typeface="Comic Sans MS" pitchFamily="66" charset="0"/>
                <a:cs typeface="Rod" pitchFamily="49" charset="-79"/>
              </a:rPr>
              <a:t> </a:t>
            </a:r>
            <a:r>
              <a:rPr lang="en-GB" altLang="en-US" sz="3600" dirty="0" err="1">
                <a:solidFill>
                  <a:srgbClr val="002060"/>
                </a:solidFill>
                <a:latin typeface="Comic Sans MS" pitchFamily="66" charset="0"/>
                <a:cs typeface="Rod" pitchFamily="49" charset="-79"/>
              </a:rPr>
              <a:t>en</a:t>
            </a:r>
            <a:r>
              <a:rPr lang="en-GB" altLang="en-US" sz="3600" dirty="0">
                <a:solidFill>
                  <a:srgbClr val="002060"/>
                </a:solidFill>
                <a:latin typeface="Comic Sans MS" pitchFamily="66" charset="0"/>
                <a:cs typeface="Rod" pitchFamily="49" charset="-79"/>
              </a:rPr>
              <a:t> singular y plural.</a:t>
            </a:r>
          </a:p>
          <a:p>
            <a:pPr>
              <a:buFontTx/>
              <a:buChar char="-"/>
              <a:defRPr/>
            </a:pPr>
            <a:endParaRPr lang="en-GB" altLang="en-US" sz="3600" dirty="0">
              <a:solidFill>
                <a:srgbClr val="002060"/>
              </a:solidFill>
              <a:latin typeface="Comic Sans MS" pitchFamily="66" charset="0"/>
              <a:cs typeface="Rod" pitchFamily="49" charset="-79"/>
            </a:endParaRPr>
          </a:p>
          <a:p>
            <a:pPr marL="0" indent="0">
              <a:buFontTx/>
              <a:buNone/>
              <a:defRPr/>
            </a:pPr>
            <a:r>
              <a:rPr lang="en-GB" altLang="en-US" sz="2400" dirty="0">
                <a:solidFill>
                  <a:srgbClr val="00CC00"/>
                </a:solidFill>
                <a:latin typeface="Comic Sans MS" pitchFamily="66" charset="0"/>
                <a:cs typeface="Rod" pitchFamily="49" charset="-79"/>
              </a:rPr>
              <a:t>    </a:t>
            </a:r>
          </a:p>
          <a:p>
            <a:pPr marL="0" indent="0">
              <a:buFontTx/>
              <a:buNone/>
              <a:defRPr/>
            </a:pPr>
            <a:endParaRPr lang="en-GB" altLang="en-US" sz="2400" dirty="0">
              <a:solidFill>
                <a:srgbClr val="00CC00"/>
              </a:solidFill>
              <a:latin typeface="Comic Sans MS" pitchFamily="66" charset="0"/>
              <a:cs typeface="Rod" pitchFamily="49" charset="-79"/>
            </a:endParaRPr>
          </a:p>
          <a:p>
            <a:pPr marL="0" indent="0">
              <a:buFontTx/>
              <a:buNone/>
              <a:defRPr/>
            </a:pPr>
            <a:r>
              <a:rPr lang="en-US" altLang="en-US" dirty="0">
                <a:solidFill>
                  <a:srgbClr val="006600"/>
                </a:solidFill>
                <a:latin typeface="Comic Sans MS" pitchFamily="66"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562546C9-D61B-2194-53F6-2C59B467AB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5812"/>
          <a:stretch/>
        </p:blipFill>
        <p:spPr bwMode="auto">
          <a:xfrm>
            <a:off x="107950" y="260350"/>
            <a:ext cx="8629650" cy="259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BBB0A39-1CB0-06D4-FD0A-96D5709F09E9}"/>
              </a:ext>
            </a:extLst>
          </p:cNvPr>
          <p:cNvSpPr txBox="1"/>
          <p:nvPr/>
        </p:nvSpPr>
        <p:spPr>
          <a:xfrm>
            <a:off x="2519772" y="2839661"/>
            <a:ext cx="4644516" cy="584775"/>
          </a:xfrm>
          <a:prstGeom prst="rect">
            <a:avLst/>
          </a:prstGeom>
          <a:noFill/>
        </p:spPr>
        <p:txBody>
          <a:bodyPr wrap="square" rtlCol="0">
            <a:spAutoFit/>
          </a:bodyPr>
          <a:lstStyle/>
          <a:p>
            <a:r>
              <a:rPr lang="en-GB" sz="3200" dirty="0"/>
              <a:t>and work environment</a:t>
            </a:r>
          </a:p>
        </p:txBody>
      </p:sp>
      <p:pic>
        <p:nvPicPr>
          <p:cNvPr id="3" name="Picture 2">
            <a:extLst>
              <a:ext uri="{FF2B5EF4-FFF2-40B4-BE49-F238E27FC236}">
                <a16:creationId xmlns:a16="http://schemas.microsoft.com/office/drawing/2014/main" id="{21377DDD-96B8-498C-F4E1-FC5D2342CA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31" b="42509"/>
          <a:stretch/>
        </p:blipFill>
        <p:spPr bwMode="auto">
          <a:xfrm>
            <a:off x="257175" y="3424436"/>
            <a:ext cx="8629650" cy="31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26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D8F763D-252E-EAE6-3D30-39A0997FC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67"/>
          <a:stretch>
            <a:fillRect/>
          </a:stretch>
        </p:blipFill>
        <p:spPr bwMode="auto">
          <a:xfrm>
            <a:off x="790575" y="333375"/>
            <a:ext cx="75628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4577EF7-0C27-8F06-4BB6-9C2933E0EF1B}"/>
              </a:ext>
            </a:extLst>
          </p:cNvPr>
          <p:cNvSpPr>
            <a:spLocks noGrp="1" noChangeArrowheads="1"/>
          </p:cNvSpPr>
          <p:nvPr>
            <p:ph type="ctrTitle"/>
          </p:nvPr>
        </p:nvSpPr>
        <p:spPr>
          <a:xfrm>
            <a:off x="1087438" y="115888"/>
            <a:ext cx="6797675" cy="144462"/>
          </a:xfrm>
        </p:spPr>
        <p:txBody>
          <a:bodyPr/>
          <a:lstStyle/>
          <a:p>
            <a:br>
              <a:rPr lang="en-GB" altLang="en-US" sz="3000" b="1"/>
            </a:br>
            <a:r>
              <a:rPr lang="en-GB" altLang="en-US" sz="3000" b="1"/>
              <a:t>Safeguarding and staying safe</a:t>
            </a:r>
            <a:endParaRPr lang="en-GB" altLang="en-US" sz="3000"/>
          </a:p>
        </p:txBody>
      </p:sp>
      <p:sp>
        <p:nvSpPr>
          <p:cNvPr id="3" name="Subtitle 2">
            <a:extLst>
              <a:ext uri="{FF2B5EF4-FFF2-40B4-BE49-F238E27FC236}">
                <a16:creationId xmlns:a16="http://schemas.microsoft.com/office/drawing/2014/main" id="{09CD37AA-D325-DCE0-BAE7-E4F69FEDD15D}"/>
              </a:ext>
            </a:extLst>
          </p:cNvPr>
          <p:cNvSpPr>
            <a:spLocks noGrp="1"/>
          </p:cNvSpPr>
          <p:nvPr>
            <p:ph type="subTitle" idx="1"/>
          </p:nvPr>
        </p:nvSpPr>
        <p:spPr>
          <a:xfrm>
            <a:off x="319088" y="609600"/>
            <a:ext cx="8574087" cy="6132513"/>
          </a:xfrm>
          <a:solidFill>
            <a:srgbClr val="FFFFCC"/>
          </a:solidFill>
        </p:spPr>
        <p:txBody>
          <a:bodyPr>
            <a:noAutofit/>
          </a:bodyPr>
          <a:lstStyle/>
          <a:p>
            <a:pPr algn="l" fontAlgn="auto">
              <a:spcAft>
                <a:spcPts val="0"/>
              </a:spcAft>
              <a:defRPr/>
            </a:pPr>
            <a:endParaRPr lang="en-GB" sz="2000" dirty="0"/>
          </a:p>
          <a:p>
            <a:pPr algn="l" fontAlgn="auto">
              <a:spcAft>
                <a:spcPts val="0"/>
              </a:spcAft>
              <a:defRPr/>
            </a:pPr>
            <a:r>
              <a:rPr lang="en-GB" sz="2000" dirty="0">
                <a:latin typeface="Comic Sans MS" panose="030F0702030302020204" pitchFamily="66" charset="0"/>
              </a:rPr>
              <a:t>Safeguarding our learners, staff and visitors is an important issue, CALAT is committed to providing a secure environment for students, where learners feel safe and are kept safe. All staff at CALAT recognise that safeguarding is everyone’s responsibility irrespective of the role they undertake or whether their role has direct contact or responsibility for learners or not. </a:t>
            </a:r>
          </a:p>
          <a:p>
            <a:pPr algn="l" fontAlgn="auto">
              <a:spcAft>
                <a:spcPts val="0"/>
              </a:spcAft>
              <a:defRPr/>
            </a:pPr>
            <a:endParaRPr lang="en-GB" sz="2000" dirty="0">
              <a:latin typeface="Comic Sans MS" panose="030F0702030302020204" pitchFamily="66" charset="0"/>
            </a:endParaRPr>
          </a:p>
          <a:p>
            <a:pPr algn="l" fontAlgn="auto">
              <a:spcAft>
                <a:spcPts val="0"/>
              </a:spcAft>
              <a:defRPr/>
            </a:pPr>
            <a:r>
              <a:rPr lang="en-GB" sz="2000" dirty="0">
                <a:latin typeface="Comic Sans MS" panose="030F0702030302020204" pitchFamily="66" charset="0"/>
              </a:rPr>
              <a:t>You have the right </a:t>
            </a:r>
            <a:r>
              <a:rPr lang="en-GB" sz="2000" b="1" dirty="0">
                <a:latin typeface="Comic Sans MS" panose="030F0702030302020204" pitchFamily="66" charset="0"/>
              </a:rPr>
              <a:t>to feel safe </a:t>
            </a:r>
            <a:r>
              <a:rPr lang="en-GB" sz="2000" dirty="0">
                <a:latin typeface="Comic Sans MS" panose="030F0702030302020204" pitchFamily="66" charset="0"/>
              </a:rPr>
              <a:t>where you learn and it is the </a:t>
            </a:r>
            <a:r>
              <a:rPr lang="en-GB" sz="2000" b="1" dirty="0">
                <a:solidFill>
                  <a:srgbClr val="FF0000"/>
                </a:solidFill>
                <a:latin typeface="Comic Sans MS" panose="030F0702030302020204" pitchFamily="66" charset="0"/>
              </a:rPr>
              <a:t>responsibility of every learner </a:t>
            </a:r>
            <a:r>
              <a:rPr lang="en-GB" sz="2000" dirty="0">
                <a:latin typeface="Comic Sans MS" panose="030F0702030302020204" pitchFamily="66" charset="0"/>
              </a:rPr>
              <a:t>and every member of staff:</a:t>
            </a:r>
          </a:p>
          <a:p>
            <a:pPr algn="l" fontAlgn="auto">
              <a:spcAft>
                <a:spcPts val="0"/>
              </a:spcAft>
              <a:defRPr/>
            </a:pPr>
            <a:endParaRPr lang="en-GB" sz="2000" dirty="0">
              <a:latin typeface="Comic Sans MS" panose="030F0702030302020204" pitchFamily="66" charset="0"/>
            </a:endParaRPr>
          </a:p>
          <a:p>
            <a:pPr algn="l" fontAlgn="auto">
              <a:spcAft>
                <a:spcPts val="0"/>
              </a:spcAft>
              <a:defRPr/>
            </a:pPr>
            <a:r>
              <a:rPr lang="en-GB" sz="2000" b="1" dirty="0">
                <a:solidFill>
                  <a:srgbClr val="663300"/>
                </a:solidFill>
                <a:latin typeface="Comic Sans MS" panose="030F0702030302020204" pitchFamily="66" charset="0"/>
              </a:rPr>
              <a:t>To respect other people’s right to safety</a:t>
            </a:r>
          </a:p>
          <a:p>
            <a:pPr algn="l" fontAlgn="auto">
              <a:spcAft>
                <a:spcPts val="0"/>
              </a:spcAft>
              <a:defRPr/>
            </a:pPr>
            <a:r>
              <a:rPr lang="en-GB" sz="2000" b="1" dirty="0">
                <a:solidFill>
                  <a:srgbClr val="7030A0"/>
                </a:solidFill>
                <a:latin typeface="Comic Sans MS" panose="030F0702030302020204" pitchFamily="66" charset="0"/>
              </a:rPr>
              <a:t>Not to hurt or abuse others</a:t>
            </a:r>
          </a:p>
          <a:p>
            <a:pPr algn="l" fontAlgn="auto">
              <a:spcAft>
                <a:spcPts val="0"/>
              </a:spcAft>
              <a:defRPr/>
            </a:pPr>
            <a:r>
              <a:rPr lang="en-GB" sz="2000" b="1" dirty="0">
                <a:solidFill>
                  <a:srgbClr val="002060"/>
                </a:solidFill>
                <a:latin typeface="Comic Sans MS" panose="030F0702030302020204" pitchFamily="66" charset="0"/>
              </a:rPr>
              <a:t>Not to threaten others</a:t>
            </a:r>
          </a:p>
          <a:p>
            <a:pPr algn="l" fontAlgn="auto">
              <a:spcAft>
                <a:spcPts val="0"/>
              </a:spcAft>
              <a:defRPr/>
            </a:pPr>
            <a:endParaRPr lang="en-GB" sz="2000" dirty="0">
              <a:solidFill>
                <a:srgbClr val="00B050"/>
              </a:solidFill>
              <a:latin typeface="Comic Sans MS" panose="030F0702030302020204" pitchFamily="66" charset="0"/>
            </a:endParaRPr>
          </a:p>
          <a:p>
            <a:pPr algn="l" fontAlgn="auto">
              <a:spcAft>
                <a:spcPts val="0"/>
              </a:spcAft>
              <a:defRPr/>
            </a:pPr>
            <a:r>
              <a:rPr lang="en-GB" sz="2000" dirty="0">
                <a:latin typeface="Comic Sans MS" panose="030F0702030302020204" pitchFamily="66" charset="0"/>
              </a:rPr>
              <a:t>If you have a concern, have witnessed or have knowledge of abuse please contact your tutor or the Safeguarding Officer in confidence:</a:t>
            </a:r>
          </a:p>
          <a:p>
            <a:pPr algn="l" fontAlgn="auto">
              <a:spcAft>
                <a:spcPts val="0"/>
              </a:spcAft>
              <a:defRPr/>
            </a:pPr>
            <a:r>
              <a:rPr lang="en-GB" sz="2000" dirty="0">
                <a:latin typeface="Comic Sans MS" panose="030F0702030302020204" pitchFamily="66" charset="0"/>
              </a:rPr>
              <a:t>Email: </a:t>
            </a:r>
            <a:r>
              <a:rPr lang="en-GB" sz="2000" b="1" dirty="0">
                <a:latin typeface="Comic Sans MS" panose="030F0702030302020204" pitchFamily="66" charset="0"/>
              </a:rPr>
              <a:t>francoise.gayle@croydon.gov.uk </a:t>
            </a:r>
            <a:r>
              <a:rPr lang="en-GB" sz="2000" dirty="0">
                <a:latin typeface="Comic Sans MS" panose="030F0702030302020204" pitchFamily="66" charset="0"/>
              </a:rPr>
              <a:t>Telephone: </a:t>
            </a:r>
            <a:r>
              <a:rPr lang="en-GB" sz="2000" b="1" dirty="0">
                <a:latin typeface="Comic Sans MS" panose="030F0702030302020204" pitchFamily="66" charset="0"/>
              </a:rPr>
              <a:t>07926 084 976</a:t>
            </a:r>
            <a:endParaRPr lang="en-GB" sz="2000" dirty="0">
              <a:latin typeface="Comic Sans MS" panose="030F0702030302020204" pitchFamily="66" charset="0"/>
            </a:endParaRPr>
          </a:p>
          <a:p>
            <a:pPr algn="l" fontAlgn="auto">
              <a:spcAft>
                <a:spcPts val="0"/>
              </a:spcAft>
              <a:defRPr/>
            </a:pPr>
            <a:endParaRPr lang="en-GB" sz="1350" dirty="0"/>
          </a:p>
          <a:p>
            <a:pPr algn="l" fontAlgn="auto">
              <a:spcAft>
                <a:spcPts val="0"/>
              </a:spcAft>
              <a:defRPr/>
            </a:pPr>
            <a:endParaRPr lang="en-GB" sz="135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3CAF-65C7-FD4E-FF4C-5D996A1F5D3B}"/>
              </a:ext>
            </a:extLst>
          </p:cNvPr>
          <p:cNvSpPr>
            <a:spLocks noGrp="1"/>
          </p:cNvSpPr>
          <p:nvPr>
            <p:ph type="ctrTitle"/>
          </p:nvPr>
        </p:nvSpPr>
        <p:spPr>
          <a:xfrm>
            <a:off x="900113" y="476250"/>
            <a:ext cx="6985000" cy="439738"/>
          </a:xfrm>
        </p:spPr>
        <p:txBody>
          <a:bodyPr rtlCol="0">
            <a:normAutofit fontScale="90000"/>
          </a:bodyPr>
          <a:lstStyle/>
          <a:p>
            <a:pPr fontAlgn="auto">
              <a:spcAft>
                <a:spcPts val="0"/>
              </a:spcAft>
              <a:defRPr/>
            </a:pPr>
            <a:br>
              <a:rPr lang="en-GB" b="1" dirty="0"/>
            </a:br>
            <a:r>
              <a:rPr lang="en-GB" sz="4000" b="1" dirty="0">
                <a:latin typeface="Comic Sans MS" panose="030F0702030302020204" pitchFamily="66" charset="0"/>
              </a:rPr>
              <a:t>Prevention of </a:t>
            </a:r>
            <a:r>
              <a:rPr lang="en-GB" sz="4000" b="1" dirty="0">
                <a:solidFill>
                  <a:srgbClr val="FF0000"/>
                </a:solidFill>
                <a:latin typeface="Comic Sans MS" panose="030F0702030302020204" pitchFamily="66" charset="0"/>
              </a:rPr>
              <a:t>radicalisation</a:t>
            </a:r>
            <a:endParaRPr lang="en-GB" sz="4000" dirty="0">
              <a:solidFill>
                <a:srgbClr val="FF0000"/>
              </a:solidFill>
              <a:latin typeface="Comic Sans MS" panose="030F0702030302020204" pitchFamily="66" charset="0"/>
            </a:endParaRPr>
          </a:p>
        </p:txBody>
      </p:sp>
      <p:sp>
        <p:nvSpPr>
          <p:cNvPr id="3" name="Subtitle 2">
            <a:extLst>
              <a:ext uri="{FF2B5EF4-FFF2-40B4-BE49-F238E27FC236}">
                <a16:creationId xmlns:a16="http://schemas.microsoft.com/office/drawing/2014/main" id="{07D29F76-9341-A93E-7502-EE9D70D18215}"/>
              </a:ext>
            </a:extLst>
          </p:cNvPr>
          <p:cNvSpPr>
            <a:spLocks noGrp="1"/>
          </p:cNvSpPr>
          <p:nvPr>
            <p:ph type="subTitle" idx="1"/>
          </p:nvPr>
        </p:nvSpPr>
        <p:spPr>
          <a:xfrm>
            <a:off x="212725" y="1296988"/>
            <a:ext cx="8797925" cy="4478337"/>
          </a:xfrm>
          <a:solidFill>
            <a:schemeClr val="accent5"/>
          </a:solidFill>
          <a:ln>
            <a:solidFill>
              <a:schemeClr val="accent5"/>
            </a:solidFill>
          </a:ln>
        </p:spPr>
        <p:txBody>
          <a:bodyPr/>
          <a:lstStyle/>
          <a:p>
            <a:pPr algn="l" fontAlgn="auto">
              <a:spcAft>
                <a:spcPts val="0"/>
              </a:spcAft>
              <a:defRPr/>
            </a:pPr>
            <a:endParaRPr lang="en-GB" sz="2100" b="1" dirty="0"/>
          </a:p>
          <a:p>
            <a:pPr algn="l" fontAlgn="auto">
              <a:spcAft>
                <a:spcPts val="0"/>
              </a:spcAft>
              <a:defRPr/>
            </a:pPr>
            <a:r>
              <a:rPr lang="en-GB" sz="2100" dirty="0">
                <a:latin typeface="Comic Sans MS" panose="030F0702030302020204" pitchFamily="66" charset="0"/>
              </a:rPr>
              <a:t>CALAT has a duty to prevent people from being drawn into extremism and radicalisation. </a:t>
            </a:r>
          </a:p>
          <a:p>
            <a:pPr algn="l" fontAlgn="auto">
              <a:spcAft>
                <a:spcPts val="0"/>
              </a:spcAft>
              <a:defRPr/>
            </a:pPr>
            <a:endParaRPr lang="en-GB" sz="2100" dirty="0">
              <a:latin typeface="Comic Sans MS" panose="030F0702030302020204" pitchFamily="66" charset="0"/>
            </a:endParaRPr>
          </a:p>
          <a:p>
            <a:pPr algn="l" fontAlgn="auto">
              <a:spcAft>
                <a:spcPts val="0"/>
              </a:spcAft>
              <a:defRPr/>
            </a:pPr>
            <a:r>
              <a:rPr lang="en-GB" sz="2100" dirty="0">
                <a:latin typeface="Comic Sans MS" panose="030F0702030302020204" pitchFamily="66" charset="0"/>
              </a:rPr>
              <a:t>CALAT will not accept expressions of extremist views of any kind or source from learners, staff or visitors to our centres. </a:t>
            </a:r>
          </a:p>
          <a:p>
            <a:pPr algn="l" fontAlgn="auto">
              <a:spcAft>
                <a:spcPts val="0"/>
              </a:spcAft>
              <a:defRPr/>
            </a:pPr>
            <a:endParaRPr lang="en-GB" sz="2100" dirty="0">
              <a:latin typeface="Comic Sans MS" panose="030F0702030302020204" pitchFamily="66" charset="0"/>
            </a:endParaRPr>
          </a:p>
          <a:p>
            <a:pPr algn="l" fontAlgn="auto">
              <a:spcAft>
                <a:spcPts val="0"/>
              </a:spcAft>
              <a:defRPr/>
            </a:pPr>
            <a:r>
              <a:rPr lang="en-GB" sz="2100" dirty="0">
                <a:latin typeface="Comic Sans MS" panose="030F0702030302020204" pitchFamily="66" charset="0"/>
              </a:rPr>
              <a:t>CALAT ensures that fundamental British values are actively promoted throughout your course. </a:t>
            </a:r>
          </a:p>
          <a:p>
            <a:pPr algn="l" fontAlgn="auto">
              <a:spcAft>
                <a:spcPts val="0"/>
              </a:spcAft>
              <a:defRPr/>
            </a:pPr>
            <a:r>
              <a:rPr lang="en-GB" sz="2100" dirty="0">
                <a:latin typeface="Comic Sans MS" panose="030F0702030302020204" pitchFamily="66" charset="0"/>
              </a:rPr>
              <a:t>These are: </a:t>
            </a:r>
          </a:p>
          <a:p>
            <a:pPr algn="l" fontAlgn="auto">
              <a:spcAft>
                <a:spcPts val="0"/>
              </a:spcAft>
              <a:defRPr/>
            </a:pPr>
            <a:r>
              <a:rPr lang="en-GB" sz="2100" b="1" dirty="0">
                <a:solidFill>
                  <a:srgbClr val="002060"/>
                </a:solidFill>
                <a:latin typeface="Comic Sans MS" panose="030F0702030302020204" pitchFamily="66" charset="0"/>
              </a:rPr>
              <a:t>democracy, rule of law, individual liberty and mutual respect and tolerance of those with different faiths and beliefs.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a:extLst>
              <a:ext uri="{FF2B5EF4-FFF2-40B4-BE49-F238E27FC236}">
                <a16:creationId xmlns:a16="http://schemas.microsoft.com/office/drawing/2014/main" id="{835D8C87-63E1-34EB-7728-0C16C83968D7}"/>
              </a:ext>
            </a:extLst>
          </p:cNvPr>
          <p:cNvSpPr txBox="1">
            <a:spLocks noChangeArrowheads="1"/>
          </p:cNvSpPr>
          <p:nvPr/>
        </p:nvSpPr>
        <p:spPr bwMode="auto">
          <a:xfrm>
            <a:off x="1042988" y="2205038"/>
            <a:ext cx="6318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a:solidFill>
                  <a:srgbClr val="000000"/>
                </a:solidFill>
                <a:latin typeface="Comic Sans MS" panose="030F0702030302020204" pitchFamily="66" charset="0"/>
              </a:rPr>
              <a:t>Complaints form available in Centres or</a:t>
            </a:r>
          </a:p>
          <a:p>
            <a:pPr>
              <a:spcBef>
                <a:spcPct val="0"/>
              </a:spcBef>
              <a:buFontTx/>
              <a:buNone/>
            </a:pPr>
            <a:r>
              <a:rPr lang="en-GB" altLang="en-US" sz="2800">
                <a:solidFill>
                  <a:srgbClr val="000000"/>
                </a:solidFill>
                <a:latin typeface="Comic Sans MS" panose="030F0702030302020204" pitchFamily="66" charset="0"/>
              </a:rPr>
              <a:t> contact Curriculum Manager </a:t>
            </a:r>
            <a:r>
              <a:rPr lang="en-GB" altLang="en-US" sz="2800" b="1">
                <a:solidFill>
                  <a:srgbClr val="000000"/>
                </a:solidFill>
                <a:latin typeface="Comic Sans MS" panose="030F0702030302020204" pitchFamily="66" charset="0"/>
              </a:rPr>
              <a:t>020 8726 7777 x 28179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a:extLst>
              <a:ext uri="{FF2B5EF4-FFF2-40B4-BE49-F238E27FC236}">
                <a16:creationId xmlns:a16="http://schemas.microsoft.com/office/drawing/2014/main" id="{022D6DD5-BEA8-5EB4-89AB-FF8C65FE0112}"/>
              </a:ext>
            </a:extLst>
          </p:cNvPr>
          <p:cNvSpPr txBox="1">
            <a:spLocks noChangeArrowheads="1"/>
          </p:cNvSpPr>
          <p:nvPr/>
        </p:nvSpPr>
        <p:spPr bwMode="auto">
          <a:xfrm>
            <a:off x="468313" y="2967038"/>
            <a:ext cx="8496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a:solidFill>
                  <a:srgbClr val="000000"/>
                </a:solidFill>
                <a:latin typeface="Comic Sans MS" panose="030F0702030302020204" pitchFamily="66" charset="0"/>
              </a:rPr>
              <a:t>Bring to the course </a:t>
            </a:r>
          </a:p>
          <a:p>
            <a:pPr algn="ctr">
              <a:spcBef>
                <a:spcPct val="0"/>
              </a:spcBef>
              <a:buFontTx/>
              <a:buNone/>
            </a:pPr>
            <a:r>
              <a:rPr lang="en-GB" altLang="en-US">
                <a:solidFill>
                  <a:srgbClr val="000000"/>
                </a:solidFill>
                <a:latin typeface="Comic Sans MS" panose="030F0702030302020204" pitchFamily="66" charset="0"/>
              </a:rPr>
              <a:t>folder, pens, paper, etc. </a:t>
            </a:r>
          </a:p>
        </p:txBody>
      </p:sp>
      <p:pic>
        <p:nvPicPr>
          <p:cNvPr id="21507" name="Picture 4" descr="A red square object with a black background&#10;&#10;Description automatically generated">
            <a:extLst>
              <a:ext uri="{FF2B5EF4-FFF2-40B4-BE49-F238E27FC236}">
                <a16:creationId xmlns:a16="http://schemas.microsoft.com/office/drawing/2014/main" id="{A411CA6D-0F47-E482-A81D-161951E4B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4365625"/>
            <a:ext cx="39243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A pen on a piece of paper&#10;&#10;Description automatically generated">
            <a:extLst>
              <a:ext uri="{FF2B5EF4-FFF2-40B4-BE49-F238E27FC236}">
                <a16:creationId xmlns:a16="http://schemas.microsoft.com/office/drawing/2014/main" id="{99B94420-9CC6-83E9-AFD3-A41198980D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603250"/>
            <a:ext cx="29162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0" descr="A notebook with a pen and pencil on it&#10;&#10;Description automatically generated">
            <a:extLst>
              <a:ext uri="{FF2B5EF4-FFF2-40B4-BE49-F238E27FC236}">
                <a16:creationId xmlns:a16="http://schemas.microsoft.com/office/drawing/2014/main" id="{E29E7B57-89E5-506C-AA8A-2FBFFA4C4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603250"/>
            <a:ext cx="28432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Words>
  <Application>Microsoft Office PowerPoint</Application>
  <PresentationFormat>On-screen Show (4:3)</PresentationFormat>
  <Paragraphs>454</Paragraphs>
  <Slides>30</Slides>
  <Notes>0</Notes>
  <HiddenSlides>0</HiddenSlides>
  <MMClips>1</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30</vt:i4>
      </vt:variant>
    </vt:vector>
  </HeadingPairs>
  <TitlesOfParts>
    <vt:vector size="46" baseType="lpstr">
      <vt:lpstr>Arial</vt:lpstr>
      <vt:lpstr>Berlin Sans FB</vt:lpstr>
      <vt:lpstr>Bradley Hand ITC</vt:lpstr>
      <vt:lpstr>Calibri</vt:lpstr>
      <vt:lpstr>Calibri Light</vt:lpstr>
      <vt:lpstr>Comic Sans MS</vt:lpstr>
      <vt:lpstr>Tahoma</vt:lpstr>
      <vt:lpstr>Tema de Office</vt:lpstr>
      <vt:lpstr>6_Default Design</vt:lpstr>
      <vt:lpstr>Office Theme</vt:lpstr>
      <vt:lpstr>1_Tema de Office</vt:lpstr>
      <vt:lpstr>2_Tema de Office</vt:lpstr>
      <vt:lpstr>3_Office Theme</vt:lpstr>
      <vt:lpstr>1_Default Design</vt:lpstr>
      <vt:lpstr>5_Office Theme</vt:lpstr>
      <vt:lpstr>Packager Shell Object</vt:lpstr>
      <vt:lpstr>PowerPoint Presentation</vt:lpstr>
      <vt:lpstr>Pronunciación g</vt:lpstr>
      <vt:lpstr>PowerPoint Presentation</vt:lpstr>
      <vt:lpstr>PowerPoint Presentation</vt:lpstr>
      <vt:lpstr>PowerPoint Presentation</vt:lpstr>
      <vt:lpstr> Safeguarding and staying safe</vt:lpstr>
      <vt:lpstr> Prevention of radicalisation</vt:lpstr>
      <vt:lpstr>PowerPoint Presentation</vt:lpstr>
      <vt:lpstr>PowerPoint Presentation</vt:lpstr>
      <vt:lpstr>PowerPoint Presentation</vt:lpstr>
      <vt:lpstr>PowerPoint Presentation</vt:lpstr>
      <vt:lpstr>PowerPoint Presentation</vt:lpstr>
      <vt:lpstr>PowerPoint Presentation</vt:lpstr>
      <vt:lpstr>Initial assessment</vt:lpstr>
      <vt:lpstr>PowerPoint Presentation</vt:lpstr>
      <vt:lpstr>Primera semana</vt:lpstr>
      <vt:lpstr>PowerPoint Presentation</vt:lpstr>
      <vt:lpstr>PowerPoint Presentation</vt:lpstr>
      <vt:lpstr>PowerPoint Presentation</vt:lpstr>
      <vt:lpstr>Verbs’ ending</vt:lpstr>
      <vt:lpstr>PowerPoint Presentation</vt:lpstr>
      <vt:lpstr>Verbs’ ending</vt:lpstr>
      <vt:lpstr>PowerPoint Presentation</vt:lpstr>
      <vt:lpstr>PowerPoint Presentation</vt:lpstr>
      <vt:lpstr>PowerPoint Presentation</vt:lpstr>
      <vt:lpstr>PowerPoint Presentation</vt:lpstr>
      <vt:lpstr> - Escucha     y anota  3 o 5 datos en inglés </vt:lpstr>
      <vt:lpstr>PowerPoint Presentation</vt:lpstr>
      <vt:lpstr>PowerPoint Presentation</vt:lpstr>
      <vt:lpstr>Los Deberes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RICHARD</dc:creator>
  <cp:lastModifiedBy>Flor de Andrews</cp:lastModifiedBy>
  <cp:revision>77</cp:revision>
  <dcterms:created xsi:type="dcterms:W3CDTF">2020-09-22T16:21:34Z</dcterms:created>
  <dcterms:modified xsi:type="dcterms:W3CDTF">2023-10-03T20:55:58Z</dcterms:modified>
</cp:coreProperties>
</file>