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708" r:id="rId2"/>
    <p:sldMasterId id="2147483792" r:id="rId3"/>
    <p:sldMasterId id="2147483805" r:id="rId4"/>
    <p:sldMasterId id="2147483817" r:id="rId5"/>
  </p:sldMasterIdLst>
  <p:notesMasterIdLst>
    <p:notesMasterId r:id="rId17"/>
  </p:notesMasterIdLst>
  <p:sldIdLst>
    <p:sldId id="1915" r:id="rId6"/>
    <p:sldId id="1823" r:id="rId7"/>
    <p:sldId id="1918" r:id="rId8"/>
    <p:sldId id="264" r:id="rId9"/>
    <p:sldId id="1662" r:id="rId10"/>
    <p:sldId id="274" r:id="rId11"/>
    <p:sldId id="257" r:id="rId12"/>
    <p:sldId id="1916" r:id="rId13"/>
    <p:sldId id="1917" r:id="rId14"/>
    <p:sldId id="1846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993300"/>
    <a:srgbClr val="008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>
        <p:scale>
          <a:sx n="96" d="100"/>
          <a:sy n="96" d="100"/>
        </p:scale>
        <p:origin x="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3CF26-DF87-4945-9DD1-297115043BCC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1AC9E-87BA-459F-9594-78B8EF929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7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1AC9E-87BA-459F-9594-78B8EF929C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3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032B8D-8923-4512-8E72-A66336593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2B711-761A-43D3-BB5C-98EBA8909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8F798-58BF-41C9-B900-69D3AB579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96D0C-6CCC-4209-AB9B-382E602A11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5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D42B37-432C-496A-95E5-AD45AACC8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D0E01-DCC4-454F-83B3-5CC9D1BC1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394509-75EE-4188-8DAE-97B761102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3767E-874A-485B-AD37-68D84DDD3F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993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FCA83E-232F-480B-B986-BA74FDCAB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AF58BD-8859-4F8F-8FE5-7BE45D8B6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6906D-0363-44CC-A810-5D24911DE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60D1C-7D81-48D2-919E-76A19E021D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536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0C2A8-5C97-4711-AAFD-54D7D218B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AA0E2-59A0-4420-A0E1-B32DC818C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5E54D-A90C-414F-8642-17863A618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13041-9A6B-431C-B4DC-A0DFCBEC9D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73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BD82D4-8AE7-47AF-9FA0-D6E9FAACA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ED047C-38F2-49C6-BD58-A4984E91A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EEE390-8D40-46DA-B4B7-D11A7F56E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7197D-2CAA-4945-A2EE-22AB43B55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194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8CA362-84D8-4643-9F6B-C42E29D67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1FB335-971F-40EB-9961-0DCE38C29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ECE1EB-A5ED-4CB0-9F6C-A7C7D82F0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8B3B5-8331-4649-AE6A-4354EDA7A7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2750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648851D-F2C0-4033-9A9D-4F918BFB9F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8D23D5-4791-4F4E-B98F-76F8250B1E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59BBEA-5DF4-4339-8F98-D36530417E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A7C35-ED9E-46C0-BBD2-4CD112617E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809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FE5986-9545-454C-82DD-BA3F778EE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A88CCC-1732-41EC-8145-89E3AC11E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02CD08-F6D4-46F8-824B-A5A0836C8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0019C-9837-420F-934A-3E9A1DECFB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69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7BA292-D7B2-4838-9CBE-C5681FC14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BB0FE-F7A2-468B-A544-D9E954262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5CE23-809A-4231-B796-933F9DBE4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F4DC2-4319-4CF8-8415-10A2C60F72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896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F58D7-9D42-4636-871B-2784D59FE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3B39FC-3C67-4753-8120-1E714A468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05C01A-5404-4F89-BAB2-B4F8E979E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9A3F4-7F17-4309-9FCB-19C6539E39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605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D20506-938F-4BFF-ABF4-15A31B2D8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832E82-FDD3-40E9-8A11-0AAAE82089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859A30-AF55-4161-8DE5-D732FD295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9DF4F-14E5-4F8F-BE49-C9CE88C5DB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050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FDDFB4-581B-3854-CD02-99D4001D5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A9580-692B-160F-9F53-B225C4F3D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06F8CE-8025-F2D2-8A8B-C01A9910F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C82A7-71B1-4379-AD27-DEBF628840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40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1F00B5-6DEB-BDFA-9219-A20BBA1673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BD6F4A-196A-B65D-1AF4-58426D6BC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B2BE79-EC6E-8979-0661-AFF0A2465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48B9F-D53A-40BA-B201-DAB7EA60F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818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8216E-0EE7-5546-8F57-C26ED77AE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D44E95-4A66-CAA0-BCA7-3717E8C9B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A55E31-E349-19C4-9DBF-F34C0B71D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3597A-01FF-4E46-88C1-862720B47F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5995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27282-C6A2-61F5-CB9C-4D8D759389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7E47D-CC9D-6588-D032-939CE87E9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B3178-5960-DB99-E52E-D246BEBF83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44B5-CE4C-4628-A8D4-94401293F1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843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464476-1D8B-F4E9-52F3-5856C6D0A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8945E7-C4D9-0D69-F913-71E98A5F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D9A025-B99E-96CF-FF79-46462709E9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506B0-FAAC-46C0-B31F-78A145EF2A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2675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611985-F01F-8D30-B0BA-ED7AC349F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D8EDE2-5600-64E2-1C54-E838AEB1B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D78DB3-3117-42B6-7CA4-76446D942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9512B-5F5A-435C-A2EA-AEC0FBD23D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0341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B649EA1-74BE-1387-AF25-5C2FE833E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D515DF-9336-DDF5-FE0B-45F0EA966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1C100ED-868F-5F1E-F86A-7223B93BB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AF477-F04A-4ABA-A902-CE249960C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67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337F9-D604-7E42-A5A5-E701F7543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E5BB6B-2C39-1576-404C-B64B52CD0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3CDF4E-161A-AB8B-D924-2619015670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5A04-8972-4081-9069-4E56C3C1CB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2186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7EFAE0-2EDE-33FF-4C09-65AD7429F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EBAB1-A58A-5846-4172-FC7C7F896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8D6BC-B068-FE5C-8BD0-427A841ED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37A2A-478E-49D9-AD2F-CAD26B2EC0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45282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128970-8E7C-F405-A5F7-4D2E02BF6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7BADD8-371F-DA5E-3B33-758105970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E30CAB-4F94-DE62-7ADC-AAB20A9F8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AE523-F8FA-436E-8A2D-ED55A429A6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193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D020FB-5158-D0AD-8CBE-9F6DC548C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1EB656-DD76-E257-C461-3E9D047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C85E3A-9D60-A2EB-1B19-B482D30B5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467E-9F25-45F3-8721-901491AC47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990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63231-8A0A-58F1-5D2E-1F5BDFE3CA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69636-D1C5-E31F-6A11-69C7DCC242B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A2156-849C-0FC4-7F48-3D00582EB8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829782A1-2A10-454A-8D7B-4060D7504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337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A2931C7-30C7-5B2F-87BA-B1359ED78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E31A8E-6EB1-864D-7525-CE3EC08D1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EC39D8F-3A83-9AF0-96C3-FAD470B37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CA16C-0896-4C8B-8BD8-C611458AB9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30820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CB5659-9758-E1B3-BD64-E5CDFFEC8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CDC2-1059-1B36-F3E4-D5301996E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8D4BBF-8A03-E4AA-119E-E0EAA2503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D2C79-EAD0-49A4-9849-012275B682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0767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9BEE09-A76A-0EE9-E6F8-B7C4BEC793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647A4A-D82B-D2F2-6F46-F823B5635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9D5E23-AA20-7F34-B9F4-9B8F289CA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7BF8F-AB6F-46C7-BEC2-09E8716A82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36192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1251CD-BC74-C795-CDB4-F29AF7C68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228AAF-6F74-3000-A87F-5DF63AE382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702D4-8035-F0FD-504A-FA68258B00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D9392-E6C8-4CFA-AADD-854185E153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7773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4026A8-FEE8-0335-3B15-CD5724545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9276A9-1D10-E4E0-2E85-BDFE89D288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AA8E36-D4FD-256F-B25E-0584F290A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39D5D-4434-40A2-A8D9-C0B32F80D0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13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44F351-2600-0056-D0BB-284946250C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5F4888-821F-0BDE-D1CF-88B4634924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E6B937-809C-33D1-5F03-D00887380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5C92-6335-48B9-9F85-A7AFAD5CF3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3006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AAD37C-E403-FFAB-E712-26CE9DAAB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6A32E0-23A4-F6A6-41F7-B13E2DC3F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CA04AB-7435-E764-B849-6891A97D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D0FF-D87C-4760-93C2-3962431BD7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3903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CC3728-4288-0351-3F32-57A9926F1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BEB191-22B7-B554-53C8-329C875F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36FE15-FB49-E7ED-B806-E76EC71FC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DC15B-7CB7-42A6-876B-43A115A367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58615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905318-2C35-7494-619B-2F5D961FC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C237A6-79F3-341E-63C1-58109B560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E1ECF-393E-FF1E-0C8B-0F44E7921A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73DAC-267F-4902-83DD-A69ACC4D1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2099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954AED-FB06-76C0-C824-5071EC786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A15F53-5940-FD54-F473-0D565FC4F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A976BC-8E38-90D1-EC1D-2241BF9B89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C8515-C726-4AAB-957B-1413C718A3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0056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06F63E-1DAD-861D-C59E-FB5395A8A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D844F7-6CF6-00B3-0B1E-39835F251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5E14E0-114D-ECFE-B1E8-7AF84ED9E1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7AD6B-0100-4259-8B27-CB7BB57F1D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3428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C0D055-762A-4F1F-AB91-42EB98276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AFC864-9EBE-4ED9-8508-A3DA6A3AD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C4670E-3F46-4821-9C28-4A224B42EF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0BC82-A6A3-46E3-849F-4EF4648AA4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03317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57E39D-A716-4891-9205-57CE0DAA5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E678B1-F80D-4FCA-8378-F27D53A3DD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90186F-24AB-4131-9E5B-FE23166868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5E3C4-2B6C-4F50-BB10-4F7D6F8D2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980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D5A41E-DC1D-4B54-A197-117D30953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17A5D-108D-463E-B967-4292CC9AB0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E2DB65-101F-4EDD-8D82-06E5292C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3C49C-7681-4DC2-AAB0-EB449992DF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6087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73F5A9-EA1B-443C-8621-874167BDC9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BF1B6C-2278-4FC7-AD40-7BCEEC1EB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381245-6482-4809-98F1-9E78826FB0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E062-F2CE-4D46-9239-F56B953C00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902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E350BB-0ED2-4994-A958-65B0C2E52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E18CC8-F325-4065-903A-CA2F4A377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9B4A9B3-C1FD-4090-A453-A76CA4421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60786-4E36-4C31-A1AF-238D057060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952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044E72-BA8F-42F5-A948-512944DDD8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E7E2CF-10D9-4C80-A675-13BE99FD90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273F304-D9A0-40B8-961B-5B63D4D664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D2977-7F92-49E3-8340-BAB86266BC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714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6B08C8-E85D-470B-BBFC-43B0BA6334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A0BF35-16EC-4649-BA95-516723B4E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58F09E-1C0E-4773-A9C4-6BB02967A8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5BE11-1078-4DA8-8928-AE0E66B77D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29011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77F58-C9FC-4DD3-BB34-28630E08DC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EF779F-144F-4AE8-8470-450C212F7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EDE909-3E36-4D26-9ED5-5270D4078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5ADBC-F32F-4496-8E45-BC1EAAB1B2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2788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DE0422-3A37-4BDB-9A8C-41C00E0ED2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DC8310-2A91-4737-AB4B-5529034977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FCAAC-40AD-4261-8258-21748EEE84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38D03-4430-4146-AC76-51C73B47B1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5190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AA9042-BDCC-433F-979C-D782AFB10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EEE33-1006-47C7-9D02-6A3EF8AF8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DD8829-9955-447E-9DAB-0E06C9EC5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5ADB-D9BB-4412-A0BF-AD78293B1C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7221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4565F5-7872-4CA6-9521-D01BCB45D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C4A5A-2D86-4C6C-A00F-F85C529922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C451D5-8511-420F-8E4F-4776DEEF3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AF53-2F14-4D80-A5B5-B40506D992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42124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DF659-413C-4100-9059-8D8AF77CF1A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B6AE9-6DDE-4117-BBB8-B955E769753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3F2FB2-9A72-4CE0-AEF4-3778BFDF51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DAC97-C11D-4433-BD06-789241C8D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69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110FE-70DB-4DA2-90D0-8E20E499D944}" type="datetimeFigureOut">
              <a:rPr lang="es-ES" smtClean="0"/>
              <a:pPr/>
              <a:t>06/11/2024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059A8BC-1E55-487D-892A-733F9A3FE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248816B-1BC6-4B97-8B01-6702CFBA6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76C8596-5887-42D0-9834-5D0AE6A218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46FAD1-D687-4B5D-9CD3-FA7D977CC3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B0E4FB-3F37-4029-8B92-756411884F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450DC0B1-AF1B-449A-8C44-A129C8506E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72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B5277E-2B5A-7CA6-26E5-8E8F2EB00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1735982-58E5-B292-EA1A-BD22EB603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4930D5-540C-4C3C-BAF0-C27EB00A42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27467A-7DA9-9117-FED8-A30BD43AAE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110A7A-9A19-11CD-E59F-7E00554ED5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153FDE88-2C94-44EB-9268-0B85E3B21C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685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3F15312-D254-55BD-DF45-8BD6A8BE583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E4F5BD6-509C-D6B6-4545-63A23340BF7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4A7CEB4C-0321-9F75-46B1-8718DD2724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20C82CE-1EAD-2788-9D9E-EA136A6A31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8C442831-C570-BF4E-F466-47AA290C8F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EDA2382E-8444-4976-8E43-C0CF413617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47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4B07C5-742D-47D7-931A-24F8B4E4A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5ADB786-B46A-4E9B-97AA-AC76AAE4E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8C9CE2-34F3-48D3-977C-FA9B07C359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DDA3F0B-83DF-409B-A3D3-85E92892CD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CF7A5B-8054-4AA4-9B2D-9BEE25F439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EFDDFA-4BE0-4C5A-89DB-7EBA12AD7F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33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6-20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Upper Intermediate                  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Fecha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: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miércoles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, 6 de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noviembre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 del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068960"/>
            <a:ext cx="2088232" cy="237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67544" y="1556792"/>
            <a:ext cx="8280920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Introducción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     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verbos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irregulares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en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el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futuro</a:t>
            </a:r>
            <a:endParaRPr kumimoji="0" lang="en-GB" alt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53287198-C2FC-4B1B-A1D8-21D757ED7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80288" cy="463550"/>
          </a:xfrm>
        </p:spPr>
        <p:txBody>
          <a:bodyPr/>
          <a:lstStyle/>
          <a:p>
            <a:r>
              <a:rPr lang="en-US" altLang="en-US" b="1" dirty="0">
                <a:latin typeface="Bradley Hand ITC" panose="03070402050302030203" pitchFamily="66" charset="0"/>
              </a:rPr>
              <a:t>Los </a:t>
            </a:r>
            <a:r>
              <a:rPr lang="en-US" altLang="en-US" b="1" dirty="0" err="1">
                <a:latin typeface="Bradley Hand ITC" panose="03070402050302030203" pitchFamily="66" charset="0"/>
              </a:rPr>
              <a:t>Deberes</a:t>
            </a:r>
            <a:r>
              <a:rPr lang="en-US" altLang="en-US" b="1" dirty="0">
                <a:latin typeface="Bradley Hand ITC" panose="03070402050302030203" pitchFamily="66" charset="0"/>
              </a:rPr>
              <a:t>  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5255FF7-EECD-4CC5-9E6F-CB8746C68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" y="873125"/>
            <a:ext cx="8964612" cy="5111750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  <a:defRPr/>
            </a:pP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Copia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, 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página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74, 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ejercicios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3, 1 </a:t>
            </a:r>
          </a:p>
          <a:p>
            <a:pPr marL="0" indent="0">
              <a:buNone/>
              <a:defRPr/>
            </a:pP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   y 2 (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página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74 y 75).</a:t>
            </a:r>
          </a:p>
          <a:p>
            <a:pPr marL="0" indent="0">
              <a:buNone/>
              <a:defRPr/>
            </a:pP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2. 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Copia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, 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página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76, </a:t>
            </a:r>
            <a:r>
              <a:rPr lang="en-US" altLang="en-US" dirty="0" err="1">
                <a:solidFill>
                  <a:srgbClr val="006600"/>
                </a:solidFill>
                <a:latin typeface="Comic Sans MS" pitchFamily="66" charset="0"/>
              </a:rPr>
              <a:t>ejercicios</a:t>
            </a:r>
            <a:r>
              <a:rPr lang="en-US" altLang="en-US" dirty="0">
                <a:solidFill>
                  <a:srgbClr val="006600"/>
                </a:solidFill>
                <a:latin typeface="Comic Sans MS" pitchFamily="66" charset="0"/>
              </a:rPr>
              <a:t> 1 y 2.</a:t>
            </a:r>
          </a:p>
          <a:p>
            <a:pPr marL="514350" indent="-514350">
              <a:buAutoNum type="arabicPeriod"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435AF7-2859-423A-B2D4-046E33E98169}"/>
              </a:ext>
            </a:extLst>
          </p:cNvPr>
          <p:cNvSpPr txBox="1"/>
          <p:nvPr/>
        </p:nvSpPr>
        <p:spPr>
          <a:xfrm>
            <a:off x="5910263" y="6272213"/>
            <a:ext cx="3536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GB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por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favor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8680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dirty="0">
                <a:solidFill>
                  <a:schemeClr val="accent4">
                    <a:lumMod val="75000"/>
                  </a:schemeClr>
                </a:solidFill>
                <a:latin typeface="Forte" pitchFamily="66" charset="0"/>
                <a:cs typeface="Arial" charset="0"/>
              </a:rPr>
              <a:t>Gracias</a:t>
            </a:r>
            <a:r>
              <a:rPr lang="en-US" altLang="en-US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</a:t>
            </a:r>
            <a:r>
              <a:rPr lang="en-US" altLang="en-US" sz="5400" dirty="0">
                <a:solidFill>
                  <a:srgbClr val="FF0000"/>
                </a:solidFill>
                <a:latin typeface="Forte" pitchFamily="66" charset="0"/>
                <a:cs typeface="Arial" charset="0"/>
              </a:rPr>
              <a:t>por  </a:t>
            </a:r>
            <a:r>
              <a:rPr lang="en-US" altLang="en-US" sz="5400" dirty="0" err="1">
                <a:solidFill>
                  <a:srgbClr val="FF0000"/>
                </a:solidFill>
                <a:latin typeface="Forte" pitchFamily="66" charset="0"/>
                <a:cs typeface="Arial" charset="0"/>
              </a:rPr>
              <a:t>venir</a:t>
            </a:r>
            <a:r>
              <a:rPr lang="en-US" altLang="en-US" sz="5400" dirty="0">
                <a:solidFill>
                  <a:srgbClr val="FF0000"/>
                </a:solidFill>
                <a:latin typeface="Forte" pitchFamily="66" charset="0"/>
                <a:cs typeface="Arial" charset="0"/>
              </a:rPr>
              <a:t>  </a:t>
            </a:r>
            <a:r>
              <a:rPr lang="en-US" altLang="en-US" sz="5400" dirty="0">
                <a:solidFill>
                  <a:srgbClr val="00B050"/>
                </a:solidFill>
                <a:latin typeface="Forte" pitchFamily="66" charset="0"/>
                <a:cs typeface="Arial" charset="0"/>
              </a:rPr>
              <a:t>a la  </a:t>
            </a:r>
            <a:r>
              <a:rPr lang="en-US" altLang="en-US" sz="5400" dirty="0" err="1">
                <a:solidFill>
                  <a:srgbClr val="00B050"/>
                </a:solidFill>
                <a:latin typeface="Forte" pitchFamily="66" charset="0"/>
                <a:cs typeface="Arial" charset="0"/>
              </a:rPr>
              <a:t>clase</a:t>
            </a:r>
            <a:r>
              <a:rPr lang="en-US" altLang="en-US" sz="5400" dirty="0">
                <a:solidFill>
                  <a:srgbClr val="00B050"/>
                </a:solidFill>
                <a:latin typeface="Forte" pitchFamily="66" charset="0"/>
                <a:cs typeface="Arial" charset="0"/>
              </a:rPr>
              <a:t>     </a:t>
            </a:r>
            <a:br>
              <a:rPr lang="en-U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</a:br>
            <a:r>
              <a:rPr lang="en-U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                     </a:t>
            </a:r>
            <a:r>
              <a:rPr lang="en-US" altLang="en-US" sz="6600" dirty="0">
                <a:latin typeface="Forte" pitchFamily="66" charset="0"/>
                <a:cs typeface="Arial" charset="0"/>
              </a:rPr>
              <a:t>y…</a:t>
            </a:r>
            <a:endParaRPr lang="es-ES" altLang="en-US" sz="6600" dirty="0">
              <a:latin typeface="Forte" pitchFamily="66" charset="0"/>
              <a:cs typeface="Arial" charset="0"/>
            </a:endParaRPr>
          </a:p>
          <a:p>
            <a:r>
              <a:rPr lang="es-E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nos  vemos  </a:t>
            </a:r>
          </a:p>
          <a:p>
            <a:r>
              <a:rPr lang="es-E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  </a:t>
            </a:r>
            <a:r>
              <a:rPr lang="es-ES" altLang="en-US" sz="6600" dirty="0">
                <a:solidFill>
                  <a:schemeClr val="tx2">
                    <a:lumMod val="60000"/>
                    <a:lumOff val="40000"/>
                  </a:schemeClr>
                </a:solidFill>
                <a:latin typeface="Forte" pitchFamily="66" charset="0"/>
                <a:cs typeface="Arial" charset="0"/>
              </a:rPr>
              <a:t>el  próximo </a:t>
            </a:r>
            <a:r>
              <a:rPr lang="es-ES" altLang="en-US" sz="6600" dirty="0">
                <a:solidFill>
                  <a:srgbClr val="FF33CC"/>
                </a:solidFill>
                <a:latin typeface="Forte" pitchFamily="66" charset="0"/>
                <a:cs typeface="Arial" charset="0"/>
              </a:rPr>
              <a:t>miércoles</a:t>
            </a:r>
          </a:p>
          <a:p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         </a:t>
            </a:r>
            <a:r>
              <a:rPr lang="es-ES" altLang="en-US" sz="6600" dirty="0">
                <a:solidFill>
                  <a:srgbClr val="FFC000"/>
                </a:solidFill>
                <a:latin typeface="Forte" pitchFamily="66" charset="0"/>
                <a:cs typeface="Arial" charset="0"/>
              </a:rPr>
              <a:t>a las</a:t>
            </a:r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</a:t>
            </a:r>
          </a:p>
          <a:p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                </a:t>
            </a:r>
            <a:r>
              <a:rPr lang="es-ES" altLang="en-US" sz="6600" dirty="0">
                <a:latin typeface="Forte" pitchFamily="66" charset="0"/>
                <a:cs typeface="Arial" charset="0"/>
              </a:rPr>
              <a:t>diez en punto</a:t>
            </a:r>
            <a:endParaRPr lang="es-ES" altLang="en-US" sz="6600" dirty="0">
              <a:solidFill>
                <a:srgbClr val="FF99FF"/>
              </a:solidFill>
              <a:latin typeface="Forte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BF2F97A-8FEB-81AB-CA94-A75FE54309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08" y="855823"/>
            <a:ext cx="4320704" cy="1398587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Sexta</a:t>
            </a:r>
            <a:r>
              <a:rPr lang="en-US" alt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dirty="0" err="1">
                <a:latin typeface="Comic Sans MS" panose="030F0702030302020204" pitchFamily="66" charset="0"/>
              </a:rPr>
              <a:t>semana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pic>
        <p:nvPicPr>
          <p:cNvPr id="27651" name="Picture 18">
            <a:extLst>
              <a:ext uri="{FF2B5EF4-FFF2-40B4-BE49-F238E27FC236}">
                <a16:creationId xmlns:a16="http://schemas.microsoft.com/office/drawing/2014/main" id="{D53B365B-E140-72FE-5C13-B360EF233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366" y="188640"/>
            <a:ext cx="4203180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Resultado de imagen de mapa de españa">
            <a:extLst>
              <a:ext uri="{FF2B5EF4-FFF2-40B4-BE49-F238E27FC236}">
                <a16:creationId xmlns:a16="http://schemas.microsoft.com/office/drawing/2014/main" id="{BB2A6519-08B7-CF00-04F0-8AF525C71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852738"/>
            <a:ext cx="38735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548D-42AE-4A2F-B830-EE3EB214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54" y="2564904"/>
            <a:ext cx="8712968" cy="1143000"/>
          </a:xfrm>
        </p:spPr>
        <p:txBody>
          <a:bodyPr/>
          <a:lstStyle/>
          <a:p>
            <a:pPr algn="l"/>
            <a:r>
              <a:rPr lang="en-GB" sz="1600" dirty="0" err="1">
                <a:latin typeface="Comic Sans MS" panose="030F0702030302020204" pitchFamily="66" charset="0"/>
              </a:rPr>
              <a:t>Tinte</a:t>
            </a:r>
            <a:r>
              <a:rPr lang="en-GB" sz="1600" dirty="0">
                <a:latin typeface="Comic Sans MS" panose="030F0702030302020204" pitchFamily="66" charset="0"/>
              </a:rPr>
              <a:t> Henna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Organiz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ar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organic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é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Concurso</a:t>
            </a:r>
            <a:r>
              <a:rPr lang="en-GB" sz="1600" dirty="0">
                <a:latin typeface="Comic Sans MS" panose="030F0702030302020204" pitchFamily="66" charset="0"/>
              </a:rPr>
              <a:t> de </a:t>
            </a:r>
            <a:r>
              <a:rPr lang="en-GB" sz="1600" dirty="0" err="1">
                <a:latin typeface="Comic Sans MS" panose="030F0702030302020204" pitchFamily="66" charset="0"/>
              </a:rPr>
              <a:t>conocimiento</a:t>
            </a:r>
            <a:r>
              <a:rPr lang="en-GB" sz="1600" dirty="0">
                <a:latin typeface="Comic Sans MS" panose="030F0702030302020204" pitchFamily="66" charset="0"/>
              </a:rPr>
              <a:t> general/</a:t>
            </a:r>
            <a:r>
              <a:rPr lang="en-GB" sz="1600" dirty="0" err="1">
                <a:latin typeface="Comic Sans MS" panose="030F0702030302020204" pitchFamily="66" charset="0"/>
              </a:rPr>
              <a:t>preguntas</a:t>
            </a:r>
            <a:r>
              <a:rPr lang="en-GB" sz="1600" dirty="0">
                <a:latin typeface="Comic Sans MS" panose="030F0702030302020204" pitchFamily="66" charset="0"/>
              </a:rPr>
              <a:t> y </a:t>
            </a:r>
            <a:r>
              <a:rPr lang="en-GB" sz="1600" dirty="0" err="1">
                <a:latin typeface="Comic Sans MS" panose="030F0702030302020204" pitchFamily="66" charset="0"/>
              </a:rPr>
              <a:t>respuestas</a:t>
            </a:r>
            <a:r>
              <a:rPr lang="en-GB" sz="1600" dirty="0">
                <a:latin typeface="Comic Sans MS" panose="030F0702030302020204" pitchFamily="66" charset="0"/>
              </a:rPr>
              <a:t> para la Navidad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Premio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Almorzar</a:t>
            </a:r>
            <a:r>
              <a:rPr lang="en-GB" sz="1600" dirty="0">
                <a:latin typeface="Comic Sans MS" panose="030F0702030302020204" pitchFamily="66" charset="0"/>
              </a:rPr>
              <a:t>/comer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Lo </a:t>
            </a:r>
            <a:r>
              <a:rPr lang="en-GB" sz="1600" dirty="0" err="1">
                <a:latin typeface="Comic Sans MS" panose="030F0702030302020204" pitchFamily="66" charset="0"/>
              </a:rPr>
              <a:t>pasamos</a:t>
            </a:r>
            <a:r>
              <a:rPr lang="en-GB" sz="1600" dirty="0">
                <a:latin typeface="Comic Sans MS" panose="030F0702030302020204" pitchFamily="66" charset="0"/>
              </a:rPr>
              <a:t> de </a:t>
            </a:r>
            <a:r>
              <a:rPr lang="en-GB" sz="1600" dirty="0" err="1">
                <a:latin typeface="Comic Sans MS" panose="030F0702030302020204" pitchFamily="66" charset="0"/>
              </a:rPr>
              <a:t>maravilla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El </a:t>
            </a:r>
            <a:r>
              <a:rPr lang="en-GB" sz="1600" dirty="0" err="1">
                <a:latin typeface="Comic Sans MS" panose="030F0702030302020204" pitchFamily="66" charset="0"/>
              </a:rPr>
              <a:t>museo</a:t>
            </a:r>
            <a:r>
              <a:rPr lang="en-GB" sz="1600" dirty="0">
                <a:latin typeface="Comic Sans MS" panose="030F0702030302020204" pitchFamily="66" charset="0"/>
              </a:rPr>
              <a:t> del </a:t>
            </a:r>
            <a:r>
              <a:rPr lang="en-GB" sz="1600" dirty="0" err="1">
                <a:latin typeface="Comic Sans MS" panose="030F0702030302020204" pitchFamily="66" charset="0"/>
              </a:rPr>
              <a:t>Vaticano</a:t>
            </a:r>
            <a:r>
              <a:rPr lang="en-GB" sz="1600" dirty="0">
                <a:latin typeface="Comic Sans MS" panose="030F0702030302020204" pitchFamily="66" charset="0"/>
              </a:rPr>
              <a:t>,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la </a:t>
            </a:r>
            <a:r>
              <a:rPr lang="en-GB" sz="1600" dirty="0" err="1">
                <a:latin typeface="Comic Sans MS" panose="030F0702030302020204" pitchFamily="66" charset="0"/>
              </a:rPr>
              <a:t>capilla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Sixtina</a:t>
            </a:r>
            <a:r>
              <a:rPr lang="en-GB" sz="1600" dirty="0">
                <a:latin typeface="Comic Sans MS" panose="030F0702030302020204" pitchFamily="66" charset="0"/>
              </a:rPr>
              <a:t>, la Fuente de </a:t>
            </a:r>
            <a:r>
              <a:rPr lang="en-GB" sz="1600" dirty="0" err="1">
                <a:latin typeface="Comic Sans MS" panose="030F0702030302020204" pitchFamily="66" charset="0"/>
              </a:rPr>
              <a:t>Trevi</a:t>
            </a:r>
            <a:r>
              <a:rPr lang="en-GB" sz="1600" dirty="0">
                <a:latin typeface="Comic Sans MS" panose="030F0702030302020204" pitchFamily="66" charset="0"/>
              </a:rPr>
              <a:t>,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lamentablemente</a:t>
            </a:r>
            <a:r>
              <a:rPr lang="en-GB" sz="1600" dirty="0">
                <a:latin typeface="Comic Sans MS" panose="030F0702030302020204" pitchFamily="66" charset="0"/>
              </a:rPr>
              <a:t>/</a:t>
            </a:r>
            <a:r>
              <a:rPr lang="en-GB" sz="1600" dirty="0" err="1">
                <a:latin typeface="Comic Sans MS" panose="030F0702030302020204" pitchFamily="66" charset="0"/>
              </a:rPr>
              <a:t>desafortunadamente</a:t>
            </a:r>
            <a:r>
              <a:rPr lang="en-GB" sz="1600" dirty="0">
                <a:latin typeface="Comic Sans MS" panose="030F0702030302020204" pitchFamily="66" charset="0"/>
              </a:rPr>
              <a:t>/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desdichadamente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Dicha</a:t>
            </a:r>
            <a:r>
              <a:rPr lang="en-GB" sz="1600" dirty="0">
                <a:latin typeface="Comic Sans MS" panose="030F0702030302020204" pitchFamily="66" charset="0"/>
              </a:rPr>
              <a:t>/Felicidad.  Fila/cola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El 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tiem</a:t>
            </a:r>
            <a:r>
              <a:rPr lang="en-GB" sz="1600" dirty="0" err="1">
                <a:latin typeface="Comic Sans MS" panose="030F0702030302020204" pitchFamily="66" charset="0"/>
              </a:rPr>
              <a:t>po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fue</a:t>
            </a:r>
            <a:r>
              <a:rPr lang="en-GB" sz="1600" dirty="0">
                <a:latin typeface="Comic Sans MS" panose="030F0702030302020204" pitchFamily="66" charset="0"/>
              </a:rPr>
              <a:t> una </a:t>
            </a:r>
            <a:r>
              <a:rPr lang="en-GB" sz="1600" dirty="0" err="1">
                <a:latin typeface="Comic Sans MS" panose="030F0702030302020204" pitchFamily="66" charset="0"/>
              </a:rPr>
              <a:t>mezcla</a:t>
            </a:r>
            <a:r>
              <a:rPr lang="en-GB" sz="1600" dirty="0">
                <a:latin typeface="Comic Sans MS" panose="030F0702030302020204" pitchFamily="66" charset="0"/>
              </a:rPr>
              <a:t>/</a:t>
            </a:r>
            <a:r>
              <a:rPr lang="en-GB" sz="1600" dirty="0" err="1">
                <a:latin typeface="Comic Sans MS" panose="030F0702030302020204" pitchFamily="66" charset="0"/>
              </a:rPr>
              <a:t>mixtura</a:t>
            </a:r>
            <a:r>
              <a:rPr lang="en-GB" sz="1600" dirty="0">
                <a:latin typeface="Comic Sans MS" panose="030F0702030302020204" pitchFamily="66" charset="0"/>
              </a:rPr>
              <a:t> de sol, </a:t>
            </a:r>
            <a:r>
              <a:rPr lang="en-GB" sz="1600" dirty="0" err="1">
                <a:latin typeface="Comic Sans MS" panose="030F0702030302020204" pitchFamily="66" charset="0"/>
              </a:rPr>
              <a:t>cielo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despejado</a:t>
            </a:r>
            <a:r>
              <a:rPr lang="en-GB" sz="1600" dirty="0">
                <a:latin typeface="Comic Sans MS" panose="030F0702030302020204" pitchFamily="66" charset="0"/>
              </a:rPr>
              <a:t>/ </a:t>
            </a:r>
            <a:r>
              <a:rPr lang="en-GB" sz="1600" dirty="0" err="1">
                <a:latin typeface="Comic Sans MS" panose="030F0702030302020204" pitchFamily="66" charset="0"/>
              </a:rPr>
              <a:t>azul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llu</a:t>
            </a:r>
            <a:r>
              <a:rPr lang="en-GB" sz="1600" dirty="0" err="1">
                <a:latin typeface="Comic Sans MS" panose="030F0702030302020204" pitchFamily="66" charset="0"/>
              </a:rPr>
              <a:t>vias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torren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cia</a:t>
            </a:r>
            <a:r>
              <a:rPr lang="en-GB" sz="1600" dirty="0" err="1">
                <a:latin typeface="Comic Sans MS" panose="030F0702030302020204" pitchFamily="66" charset="0"/>
              </a:rPr>
              <a:t>les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Mezclar</a:t>
            </a:r>
            <a:r>
              <a:rPr lang="en-GB" sz="1600" dirty="0">
                <a:latin typeface="Comic Sans MS" panose="030F0702030302020204" pitchFamily="66" charset="0"/>
              </a:rPr>
              <a:t> – 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mez</a:t>
            </a:r>
            <a:r>
              <a:rPr lang="en-GB" sz="1600" dirty="0" err="1">
                <a:latin typeface="Comic Sans MS" panose="030F0702030302020204" pitchFamily="66" charset="0"/>
              </a:rPr>
              <a:t>clo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mezclas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mezcla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mezclamos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mezcláis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mez</a:t>
            </a:r>
            <a:r>
              <a:rPr lang="en-GB" sz="1600" dirty="0" err="1">
                <a:latin typeface="Comic Sans MS" panose="030F0702030302020204" pitchFamily="66" charset="0"/>
              </a:rPr>
              <a:t>clan</a:t>
            </a:r>
            <a:r>
              <a:rPr lang="en-GB" sz="1600" dirty="0">
                <a:latin typeface="Comic Sans MS" panose="030F0702030302020204" pitchFamily="66" charset="0"/>
              </a:rPr>
              <a:t>. </a:t>
            </a:r>
            <a:r>
              <a:rPr lang="en-GB" sz="1600" dirty="0" err="1">
                <a:latin typeface="Comic Sans MS" panose="030F0702030302020204" pitchFamily="66" charset="0"/>
              </a:rPr>
              <a:t>Inundación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Tuvimos</a:t>
            </a:r>
            <a:r>
              <a:rPr lang="en-GB" sz="1600" dirty="0">
                <a:latin typeface="Comic Sans MS" panose="030F0702030302020204" pitchFamily="66" charset="0"/>
              </a:rPr>
              <a:t> suerte </a:t>
            </a:r>
            <a:r>
              <a:rPr lang="en-GB" sz="1600" dirty="0" err="1">
                <a:latin typeface="Comic Sans MS" panose="030F0702030302020204" pitchFamily="66" charset="0"/>
              </a:rPr>
              <a:t>porque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Nos </a:t>
            </a:r>
            <a:r>
              <a:rPr lang="en-GB" sz="1600" dirty="0" err="1">
                <a:latin typeface="Comic Sans MS" panose="030F0702030302020204" pitchFamily="66" charset="0"/>
              </a:rPr>
              <a:t>alojamos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en</a:t>
            </a:r>
            <a:r>
              <a:rPr lang="en-GB" sz="1600" dirty="0">
                <a:latin typeface="Comic Sans MS" panose="030F0702030302020204" pitchFamily="66" charset="0"/>
              </a:rPr>
              <a:t>…. </a:t>
            </a:r>
            <a:r>
              <a:rPr lang="en-GB" sz="1600" dirty="0" err="1">
                <a:latin typeface="Comic Sans MS" panose="030F0702030302020204" pitchFamily="66" charset="0"/>
              </a:rPr>
              <a:t>Esta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vez</a:t>
            </a:r>
            <a:r>
              <a:rPr lang="en-GB" sz="1600" dirty="0">
                <a:latin typeface="Comic Sans MS" panose="030F0702030302020204" pitchFamily="66" charset="0"/>
              </a:rPr>
              <a:t>/occasion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Reunión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anual</a:t>
            </a:r>
            <a:r>
              <a:rPr lang="en-GB" sz="1600" dirty="0">
                <a:latin typeface="Comic Sans MS" panose="030F0702030302020204" pitchFamily="66" charset="0"/>
              </a:rPr>
              <a:t> de mi club de </a:t>
            </a:r>
            <a:r>
              <a:rPr lang="en-GB" sz="1600" dirty="0" err="1">
                <a:latin typeface="Comic Sans MS" panose="030F0702030302020204" pitchFamily="66" charset="0"/>
              </a:rPr>
              <a:t>tenis</a:t>
            </a:r>
            <a:r>
              <a:rPr lang="en-GB" sz="1600" dirty="0">
                <a:latin typeface="Comic Sans MS" panose="030F0702030302020204" pitchFamily="66" charset="0"/>
              </a:rPr>
              <a:t>. Una </a:t>
            </a:r>
            <a:r>
              <a:rPr lang="en-GB" sz="1600" dirty="0" err="1">
                <a:latin typeface="Comic Sans MS" panose="030F0702030302020204" pitchFamily="66" charset="0"/>
              </a:rPr>
              <a:t>vez</a:t>
            </a:r>
            <a:r>
              <a:rPr lang="en-GB" sz="1600" dirty="0">
                <a:latin typeface="Comic Sans MS" panose="030F0702030302020204" pitchFamily="66" charset="0"/>
              </a:rPr>
              <a:t> por </a:t>
            </a:r>
            <a:r>
              <a:rPr lang="en-GB" sz="1600" dirty="0" err="1">
                <a:latin typeface="Comic Sans MS" panose="030F0702030302020204" pitchFamily="66" charset="0"/>
              </a:rPr>
              <a:t>semana</a:t>
            </a:r>
            <a:r>
              <a:rPr lang="en-GB" sz="1600" dirty="0">
                <a:latin typeface="Comic Sans MS" panose="030F0702030302020204" pitchFamily="66" charset="0"/>
              </a:rPr>
              <a:t>. 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Barrer</a:t>
            </a:r>
            <a:r>
              <a:rPr lang="en-GB" sz="1600" dirty="0">
                <a:latin typeface="Comic Sans MS" panose="030F0702030302020204" pitchFamily="66" charset="0"/>
              </a:rPr>
              <a:t> las </a:t>
            </a:r>
            <a:r>
              <a:rPr lang="en-GB" sz="1600" dirty="0" err="1">
                <a:latin typeface="Comic Sans MS" panose="030F0702030302020204" pitchFamily="66" charset="0"/>
              </a:rPr>
              <a:t>hojas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caídas</a:t>
            </a:r>
            <a:r>
              <a:rPr lang="en-GB" sz="1600" dirty="0">
                <a:latin typeface="Comic Sans MS" panose="030F0702030302020204" pitchFamily="66" charset="0"/>
              </a:rPr>
              <a:t>/que </a:t>
            </a:r>
            <a:r>
              <a:rPr lang="en-GB" sz="1600" dirty="0" err="1">
                <a:latin typeface="Comic Sans MS" panose="030F0702030302020204" pitchFamily="66" charset="0"/>
              </a:rPr>
              <a:t>han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caído</a:t>
            </a:r>
            <a:r>
              <a:rPr lang="en-GB" sz="1600" dirty="0">
                <a:latin typeface="Comic Sans MS" panose="030F0702030302020204" pitchFamily="66" charset="0"/>
              </a:rPr>
              <a:t>. </a:t>
            </a:r>
            <a:r>
              <a:rPr lang="en-GB" sz="1600" dirty="0" err="1">
                <a:latin typeface="Comic Sans MS" panose="030F0702030302020204" pitchFamily="66" charset="0"/>
              </a:rPr>
              <a:t>Resbaloso</a:t>
            </a:r>
            <a:r>
              <a:rPr lang="en-GB" sz="1600" dirty="0">
                <a:latin typeface="Comic Sans MS" panose="030F0702030302020204" pitchFamily="66" charset="0"/>
              </a:rPr>
              <a:t>. </a:t>
            </a:r>
            <a:r>
              <a:rPr lang="en-GB" sz="1600" dirty="0" err="1">
                <a:latin typeface="Comic Sans MS" panose="030F0702030302020204" pitchFamily="66" charset="0"/>
              </a:rPr>
              <a:t>Fogata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Jueves, </a:t>
            </a:r>
            <a:r>
              <a:rPr lang="en-GB" sz="1600" dirty="0" err="1">
                <a:latin typeface="Comic Sans MS" panose="030F0702030302020204" pitchFamily="66" charset="0"/>
              </a:rPr>
              <a:t>dulces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tarta</a:t>
            </a:r>
            <a:r>
              <a:rPr lang="en-GB" sz="1600" dirty="0">
                <a:latin typeface="Comic Sans MS" panose="030F0702030302020204" pitchFamily="66" charset="0"/>
              </a:rPr>
              <a:t> de manzana, </a:t>
            </a:r>
            <a:r>
              <a:rPr lang="en-GB" sz="1600" dirty="0" err="1">
                <a:latin typeface="Comic Sans MS" panose="030F0702030302020204" pitchFamily="66" charset="0"/>
              </a:rPr>
              <a:t>tartas</a:t>
            </a:r>
            <a:r>
              <a:rPr lang="en-GB" sz="1600" dirty="0">
                <a:latin typeface="Comic Sans MS" panose="030F0702030302020204" pitchFamily="66" charset="0"/>
              </a:rPr>
              <a:t> de </a:t>
            </a:r>
            <a:r>
              <a:rPr lang="en-GB" sz="1600" dirty="0" err="1">
                <a:latin typeface="Comic Sans MS" panose="030F0702030302020204" pitchFamily="66" charset="0"/>
              </a:rPr>
              <a:t>plátano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verde</a:t>
            </a:r>
            <a:r>
              <a:rPr lang="en-GB" sz="1600" dirty="0">
                <a:latin typeface="Comic Sans MS" panose="030F0702030302020204" pitchFamily="66" charset="0"/>
              </a:rPr>
              <a:t>.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¿(Tú) </a:t>
            </a:r>
            <a:r>
              <a:rPr lang="en-GB" sz="1600" dirty="0" err="1">
                <a:latin typeface="Comic Sans MS" panose="030F0702030302020204" pitchFamily="66" charset="0"/>
              </a:rPr>
              <a:t>Qué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harás</a:t>
            </a:r>
            <a:r>
              <a:rPr lang="en-GB" sz="1600" dirty="0">
                <a:latin typeface="Comic Sans MS" panose="030F0702030302020204" pitchFamily="66" charset="0"/>
              </a:rPr>
              <a:t> (</a:t>
            </a:r>
            <a:r>
              <a:rPr lang="en-GB" sz="1600" dirty="0" err="1">
                <a:latin typeface="Comic Sans MS" panose="030F0702030302020204" pitchFamily="66" charset="0"/>
              </a:rPr>
              <a:t>tú</a:t>
            </a:r>
            <a:r>
              <a:rPr lang="en-GB" sz="1600" dirty="0">
                <a:latin typeface="Comic Sans MS" panose="030F0702030302020204" pitchFamily="66" charset="0"/>
              </a:rPr>
              <a:t>) el fin de </a:t>
            </a:r>
            <a:r>
              <a:rPr lang="en-GB" sz="1600" dirty="0" err="1">
                <a:latin typeface="Comic Sans MS" panose="030F0702030302020204" pitchFamily="66" charset="0"/>
              </a:rPr>
              <a:t>semana</a:t>
            </a:r>
            <a:r>
              <a:rPr lang="en-GB" sz="1600" dirty="0">
                <a:latin typeface="Comic Sans MS" panose="030F0702030302020204" pitchFamily="66" charset="0"/>
              </a:rPr>
              <a:t>? 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Moneda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monedero</a:t>
            </a:r>
            <a:r>
              <a:rPr lang="en-GB" sz="1600" dirty="0">
                <a:latin typeface="Comic Sans MS" panose="030F0702030302020204" pitchFamily="66" charset="0"/>
              </a:rPr>
              <a:t>/</a:t>
            </a:r>
            <a:r>
              <a:rPr lang="en-GB" sz="1600" dirty="0" err="1">
                <a:latin typeface="Comic Sans MS" panose="030F0702030302020204" pitchFamily="66" charset="0"/>
              </a:rPr>
              <a:t>cartera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Toser</a:t>
            </a:r>
            <a:r>
              <a:rPr lang="en-GB" sz="1600" dirty="0">
                <a:latin typeface="Comic Sans MS" panose="030F0702030302020204" pitchFamily="66" charset="0"/>
              </a:rPr>
              <a:t> – </a:t>
            </a:r>
            <a:r>
              <a:rPr lang="en-GB" sz="1600" dirty="0" err="1">
                <a:latin typeface="Comic Sans MS" panose="030F0702030302020204" pitchFamily="66" charset="0"/>
              </a:rPr>
              <a:t>tos</a:t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 err="1">
                <a:latin typeface="Comic Sans MS" panose="030F0702030302020204" pitchFamily="66" charset="0"/>
              </a:rPr>
              <a:t>Iremos</a:t>
            </a:r>
            <a:r>
              <a:rPr lang="en-GB" sz="1600" dirty="0">
                <a:latin typeface="Comic Sans MS" panose="030F0702030302020204" pitchFamily="66" charset="0"/>
              </a:rPr>
              <a:t> para </a:t>
            </a:r>
            <a:r>
              <a:rPr lang="en-GB" sz="1600" dirty="0" err="1">
                <a:latin typeface="Comic Sans MS" panose="030F0702030302020204" pitchFamily="66" charset="0"/>
              </a:rPr>
              <a:t>ver</a:t>
            </a:r>
            <a:r>
              <a:rPr lang="en-GB" sz="1600" dirty="0">
                <a:latin typeface="Comic Sans MS" panose="030F0702030302020204" pitchFamily="66" charset="0"/>
              </a:rPr>
              <a:t> la </a:t>
            </a:r>
            <a:r>
              <a:rPr lang="en-GB" sz="1600" dirty="0" err="1">
                <a:latin typeface="Comic Sans MS" panose="030F0702030302020204" pitchFamily="66" charset="0"/>
              </a:rPr>
              <a:t>catedral</a:t>
            </a:r>
            <a:br>
              <a:rPr lang="en-GB" sz="1600" dirty="0">
                <a:latin typeface="Comic Sans MS" panose="030F0702030302020204" pitchFamily="66" charset="0"/>
              </a:rPr>
            </a:br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2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347864" y="0"/>
            <a:ext cx="2037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Dictado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899592" y="1700808"/>
            <a:ext cx="74168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No me apetece ir al cine hoy. Si quieres, vamos mañana a las siete en vez de hoy. ¿Vale? Te esperaré en la puerta. Llámame sino puedes ir, por favor.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0"/>
            <a:ext cx="1368152" cy="145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799D9D56-FEDE-4F67-8629-B6E75DC86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906916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5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529" y="-162578"/>
            <a:ext cx="2102201" cy="1789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7" name="Picture 2">
            <a:extLst>
              <a:ext uri="{FF2B5EF4-FFF2-40B4-BE49-F238E27FC236}">
                <a16:creationId xmlns:a16="http://schemas.microsoft.com/office/drawing/2014/main" id="{F7747F65-A3B5-4D2D-87A3-4F486B090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68" y="732300"/>
            <a:ext cx="2756667" cy="142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2F690F4-6126-D031-81B9-9CDBDAFCE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6245" y="1728869"/>
            <a:ext cx="475252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- Libro, </a:t>
            </a:r>
            <a:r>
              <a:rPr lang="en-GB" altLang="en-US" sz="4000" i="1" kern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página</a:t>
            </a: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149,</a:t>
            </a:r>
            <a:b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4000" i="1" kern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actividad</a:t>
            </a: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17</a:t>
            </a:r>
            <a:endParaRPr lang="en-US" altLang="en-US" sz="4000" kern="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D214FF2-2693-1783-9984-CDB4F3912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952" y="4828365"/>
            <a:ext cx="475252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- Libro, </a:t>
            </a:r>
            <a:r>
              <a:rPr lang="en-GB" altLang="en-US" sz="4000" i="1" kern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página</a:t>
            </a: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149,</a:t>
            </a:r>
            <a:b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4000" i="1" kern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actividad</a:t>
            </a: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18 </a:t>
            </a:r>
            <a:b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en-GB" altLang="en-US" sz="4000" i="1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  CD2.61</a:t>
            </a:r>
            <a:endParaRPr lang="en-US" altLang="en-US" sz="4000" kern="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954B9273-3720-DEA0-B600-471E18B5A8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" t="17593" r="3960" b="6519"/>
          <a:stretch/>
        </p:blipFill>
        <p:spPr bwMode="auto">
          <a:xfrm>
            <a:off x="967135" y="2463881"/>
            <a:ext cx="1656184" cy="1353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77A1434-36B9-D619-1601-2CF8F4E8A3B9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u="sng" dirty="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algn="l" eaLnBrk="1" hangingPunct="1">
              <a:defRPr/>
            </a:pPr>
            <a:r>
              <a:rPr lang="en-GB" altLang="en-US" dirty="0">
                <a:latin typeface="Comic Sans MS" panose="030F0702030302020204" pitchFamily="66" charset="0"/>
                <a:sym typeface="Symbol" panose="05050102010706020507" pitchFamily="18" charset="2"/>
              </a:rPr>
              <a:t>  </a:t>
            </a:r>
            <a:r>
              <a:rPr lang="en-GB" altLang="en-US" sz="4000" dirty="0">
                <a:latin typeface="Comic Sans MS" panose="030F0702030302020204" pitchFamily="66" charset="0"/>
                <a:sym typeface="Symbol" panose="05050102010706020507" pitchFamily="18" charset="2"/>
              </a:rPr>
              <a:t>Malas </a:t>
            </a:r>
            <a:r>
              <a:rPr lang="en-GB" altLang="en-US" sz="4000" dirty="0" err="1">
                <a:latin typeface="Comic Sans MS" panose="030F0702030302020204" pitchFamily="66" charset="0"/>
                <a:sym typeface="Symbol" panose="05050102010706020507" pitchFamily="18" charset="2"/>
              </a:rPr>
              <a:t>noticias</a:t>
            </a:r>
            <a:r>
              <a:rPr lang="en-GB" altLang="en-US" sz="4000" dirty="0">
                <a:latin typeface="Comic Sans MS" panose="030F0702030302020204" pitchFamily="66" charset="0"/>
                <a:sym typeface="Symbol" panose="05050102010706020507" pitchFamily="18" charset="2"/>
              </a:rPr>
              <a:t>!</a:t>
            </a:r>
            <a:r>
              <a:rPr lang="en-GB" altLang="en-US" dirty="0">
                <a:latin typeface="Comic Sans MS" panose="030F0702030302020204" pitchFamily="66" charset="0"/>
                <a:sym typeface="Symbol" panose="05050102010706020507" pitchFamily="18" charset="2"/>
              </a:rPr>
              <a:t>  </a:t>
            </a:r>
          </a:p>
          <a:p>
            <a:pPr algn="l" eaLnBrk="1" hangingPunct="1">
              <a:buFont typeface="Symbol" panose="05050102010706020507" pitchFamily="18" charset="2"/>
              <a:buNone/>
              <a:defRPr/>
            </a:pPr>
            <a:r>
              <a:rPr lang="en-GB" altLang="en-US" dirty="0">
                <a:latin typeface="Comic Sans MS" panose="030F0702030302020204" pitchFamily="66" charset="0"/>
                <a:sym typeface="Symbol" panose="05050102010706020507" pitchFamily="18" charset="2"/>
              </a:rPr>
              <a:t>     </a:t>
            </a:r>
          </a:p>
          <a:p>
            <a:pPr algn="l" eaLnBrk="1" hangingPunct="1">
              <a:buFont typeface="Symbol" panose="05050102010706020507" pitchFamily="18" charset="2"/>
              <a:buNone/>
              <a:defRPr/>
            </a:pPr>
            <a:r>
              <a:rPr lang="en-GB" altLang="en-US" dirty="0">
                <a:latin typeface="Comic Sans MS" panose="030F0702030302020204" pitchFamily="66" charset="0"/>
                <a:sym typeface="Symbol" panose="05050102010706020507" pitchFamily="18" charset="2"/>
              </a:rPr>
              <a:t>      </a:t>
            </a:r>
            <a:r>
              <a:rPr lang="en-GB" altLang="en-US" sz="5000" dirty="0" err="1">
                <a:latin typeface="Comic Sans MS" panose="030F0702030302020204" pitchFamily="66" charset="0"/>
                <a:sym typeface="Symbol" panose="05050102010706020507" pitchFamily="18" charset="2"/>
              </a:rPr>
              <a:t>Verbos</a:t>
            </a: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GB" altLang="en-US" sz="5000" dirty="0" err="1">
                <a:latin typeface="Comic Sans MS" panose="030F0702030302020204" pitchFamily="66" charset="0"/>
                <a:sym typeface="Symbol" panose="05050102010706020507" pitchFamily="18" charset="2"/>
              </a:rPr>
              <a:t>importantes</a:t>
            </a: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 son</a:t>
            </a:r>
          </a:p>
          <a:p>
            <a:pPr algn="l" eaLnBrk="1" hangingPunct="1">
              <a:buFont typeface="Symbol" panose="05050102010706020507" pitchFamily="18" charset="2"/>
              <a:buNone/>
              <a:defRPr/>
            </a:pP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            </a:t>
            </a:r>
            <a:r>
              <a:rPr lang="en-GB" altLang="en-US" sz="5000" u="sng" dirty="0" err="1">
                <a:latin typeface="Comic Sans MS" panose="030F0702030302020204" pitchFamily="66" charset="0"/>
                <a:sym typeface="Symbol" panose="05050102010706020507" pitchFamily="18" charset="2"/>
              </a:rPr>
              <a:t>irregulares</a:t>
            </a: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, </a:t>
            </a:r>
            <a:r>
              <a:rPr lang="en-GB" altLang="en-US" sz="5000" dirty="0" err="1">
                <a:latin typeface="Comic Sans MS" panose="030F0702030302020204" pitchFamily="66" charset="0"/>
                <a:sym typeface="Symbol" panose="05050102010706020507" pitchFamily="18" charset="2"/>
              </a:rPr>
              <a:t>como</a:t>
            </a: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:   </a:t>
            </a:r>
          </a:p>
          <a:p>
            <a:pPr algn="l" eaLnBrk="1" hangingPunct="1">
              <a:buFont typeface="Symbol" panose="05050102010706020507" pitchFamily="18" charset="2"/>
              <a:buNone/>
              <a:defRPr/>
            </a:pPr>
            <a:r>
              <a:rPr lang="en-GB" altLang="en-US" sz="5000" dirty="0">
                <a:latin typeface="Comic Sans MS" panose="030F0702030302020204" pitchFamily="66" charset="0"/>
                <a:sym typeface="Symbol" panose="05050102010706020507" pitchFamily="18" charset="2"/>
              </a:rPr>
              <a:t>    to want/say/do/go out</a:t>
            </a:r>
          </a:p>
          <a:p>
            <a:pPr algn="l" eaLnBrk="1" hangingPunct="1">
              <a:buFont typeface="Symbol" panose="05050102010706020507" pitchFamily="18" charset="2"/>
              <a:buNone/>
              <a:defRPr/>
            </a:pPr>
            <a:r>
              <a:rPr lang="en-GB" altLang="en-US" sz="5000" dirty="0">
                <a:latin typeface="Comic Sans MS" panose="030F0702030302020204" pitchFamily="66" charset="0"/>
              </a:rPr>
              <a:t>                …and more!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>
            <a:extLst>
              <a:ext uri="{FF2B5EF4-FFF2-40B4-BE49-F238E27FC236}">
                <a16:creationId xmlns:a16="http://schemas.microsoft.com/office/drawing/2014/main" id="{26FD03C0-6FEC-81EF-4F1B-8D22B57465B0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23850" y="260350"/>
            <a:ext cx="3455988" cy="659765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Decir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Hacer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Poder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Poner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Saber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Salir</a:t>
            </a:r>
          </a:p>
          <a:p>
            <a:pPr eaLnBrk="1" hangingPunct="1">
              <a:defRPr/>
            </a:pP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Tener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Venir</a:t>
            </a:r>
          </a:p>
          <a:p>
            <a:pPr eaLnBrk="1" hangingPunct="1">
              <a:defRPr/>
            </a:pPr>
            <a:r>
              <a:rPr lang="en-GB" altLang="en-US">
                <a:latin typeface="Comic Sans MS" panose="030F0702030302020204" pitchFamily="66" charset="0"/>
              </a:rPr>
              <a:t>Querer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6D2EB00-4FFF-F48D-BB45-5BA5146057FA}"/>
              </a:ext>
            </a:extLst>
          </p:cNvPr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356100" y="260350"/>
            <a:ext cx="4464050" cy="6597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Dir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Har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Podr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Pondr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Sabr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Saldr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Tendr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Vendr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  <a:endParaRPr lang="en-GB" altLang="en-US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>
                <a:latin typeface="Comic Sans MS" panose="030F0702030302020204" pitchFamily="66" charset="0"/>
              </a:rPr>
              <a:t>Querr</a:t>
            </a:r>
            <a:r>
              <a:rPr lang="en-GB" altLang="en-US">
                <a:solidFill>
                  <a:srgbClr val="000099"/>
                </a:solidFill>
                <a:effectLst/>
                <a:latin typeface="Comic Sans MS" panose="030F0702030302020204" pitchFamily="66" charset="0"/>
              </a:rPr>
              <a:t>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800" decel="10000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decel="100000" fill="hold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800" decel="10000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800" decel="1000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800" decel="100000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800" decel="1000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00" decel="1000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800" decel="1000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800" decel="100000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800" decel="100000" fill="hold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800" decel="100000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800" decel="1000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800" decel="1000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uiExpand="1" build="p"/>
      <p:bldP spid="2355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0"/>
            <a:ext cx="63674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Verbos irregulares futuro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8" y="692693"/>
          <a:ext cx="8496943" cy="6129183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Hab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The last vowel is removed + ending 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Pod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Sab</a:t>
                      </a:r>
                      <a:r>
                        <a:rPr lang="es-ES" sz="1800" b="1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The last vowel change to d + ending 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Pon</a:t>
                      </a:r>
                      <a:r>
                        <a:rPr lang="es-ES" sz="1800" b="1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Sal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Ten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Val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Ven</a:t>
                      </a:r>
                      <a:r>
                        <a:rPr lang="es-ES" sz="18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Otros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es-ES" sz="18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4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ES" sz="18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ec</a:t>
                      </a:r>
                      <a:r>
                        <a:rPr lang="es-ES" sz="1800">
                          <a:latin typeface="Calibri"/>
                          <a:ea typeface="Calibri"/>
                          <a:cs typeface="Times New Roman"/>
                        </a:rPr>
                        <a:t>ir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7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82" marR="29582" marT="79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Quer</a:t>
                      </a:r>
                      <a:r>
                        <a:rPr lang="es-E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dirty="0"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</a:p>
                  </a:txBody>
                  <a:tcPr marL="29582" marR="29582" marT="7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82" marR="29582" marT="79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Picture 2" descr="Resultado de imagen de habla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56992"/>
            <a:ext cx="1196752" cy="1196752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716016" y="692696"/>
            <a:ext cx="3960440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716016" y="1196752"/>
            <a:ext cx="4176464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 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788024" y="1700808"/>
            <a:ext cx="4572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sabr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716016" y="2564904"/>
            <a:ext cx="410445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pon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716016" y="3140968"/>
            <a:ext cx="4572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sal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716016" y="3573016"/>
            <a:ext cx="4572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ten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788024" y="3933056"/>
            <a:ext cx="4572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s, val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716016" y="4293096"/>
            <a:ext cx="417646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ré, 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s, 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ven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 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716016" y="5301208"/>
            <a:ext cx="3262432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har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 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716016" y="5733256"/>
            <a:ext cx="2991525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dir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788024" y="6237312"/>
            <a:ext cx="396044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36C0A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emos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éis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querr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984806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án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35281B-2A4E-3556-458D-A6BDA3902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84117"/>
              </p:ext>
            </p:extLst>
          </p:nvPr>
        </p:nvGraphicFramePr>
        <p:xfrm>
          <a:off x="1547664" y="764704"/>
          <a:ext cx="5832647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847233">
                  <a:extLst>
                    <a:ext uri="{9D8B030D-6E8A-4147-A177-3AD203B41FA5}">
                      <a16:colId xmlns:a16="http://schemas.microsoft.com/office/drawing/2014/main" val="1797680731"/>
                    </a:ext>
                  </a:extLst>
                </a:gridCol>
                <a:gridCol w="1016919">
                  <a:extLst>
                    <a:ext uri="{9D8B030D-6E8A-4147-A177-3AD203B41FA5}">
                      <a16:colId xmlns:a16="http://schemas.microsoft.com/office/drawing/2014/main" val="2980831740"/>
                    </a:ext>
                  </a:extLst>
                </a:gridCol>
                <a:gridCol w="728136">
                  <a:extLst>
                    <a:ext uri="{9D8B030D-6E8A-4147-A177-3AD203B41FA5}">
                      <a16:colId xmlns:a16="http://schemas.microsoft.com/office/drawing/2014/main" val="216011752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4637190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615862753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401873825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4000" kern="12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</a:t>
                      </a:r>
                      <a:endParaRPr lang="en-GB" sz="4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ás</a:t>
                      </a:r>
                      <a:endParaRPr lang="en-GB" sz="4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á</a:t>
                      </a:r>
                      <a:endParaRPr lang="en-GB" sz="4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emos</a:t>
                      </a:r>
                      <a:endParaRPr lang="en-GB" sz="4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éis</a:t>
                      </a:r>
                      <a:endParaRPr lang="en-GB" sz="4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600"/>
                        </a:spcAft>
                      </a:pPr>
                      <a:r>
                        <a:rPr lang="es-ES" sz="4000" kern="1200" dirty="0" err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án</a:t>
                      </a:r>
                      <a:endParaRPr lang="en-GB" sz="4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1938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BAFD3EF-6CFA-0A09-8E06-2DF7CD863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53" y="1934604"/>
            <a:ext cx="8100294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4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GB" altLang="en-US" sz="1200" b="0" i="0" u="none" strike="noStrike" cap="none" normalizeH="0" baseline="0" dirty="0" bmk="_Hlk181103262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4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1.  Pod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	 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2.  Sab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	 	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GB" altLang="en-US" sz="3200" b="0" i="0" u="none" strike="noStrike" cap="none" normalizeH="0" baseline="0" dirty="0" bmk="_Hlk181103262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3.  Hac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    	 4. Dec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        5. Quer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n-GB" altLang="en-US" sz="3200" b="0" i="0" u="none" strike="noStrike" cap="none" normalizeH="0" baseline="0" dirty="0" bmk="_Hlk181103262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6.  Pon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 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	 7.  Sal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  	  8.  Ten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endParaRPr kumimoji="0" lang="en-GB" altLang="en-US" sz="3200" b="0" i="0" u="none" strike="noStrike" cap="none" normalizeH="0" baseline="0" dirty="0" bmk="_Hlk181103262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9. Val</a:t>
            </a:r>
            <a:r>
              <a:rPr kumimoji="0" lang="es-ES" altLang="en-US" sz="3200" b="1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er      </a:t>
            </a:r>
            <a:r>
              <a:rPr kumimoji="0" lang="es-ES" altLang="en-US" sz="1400" b="1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es-ES" altLang="en-US" sz="3200" b="0" i="0" u="none" strike="noStrike" cap="none" normalizeH="0" baseline="0" dirty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10. </a:t>
            </a:r>
            <a:r>
              <a:rPr kumimoji="0" lang="es-ES" altLang="en-US" sz="3200" b="0" i="0" u="none" strike="noStrike" cap="none" normalizeH="0" baseline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Ven</a:t>
            </a:r>
            <a:r>
              <a:rPr kumimoji="0" lang="es-ES" altLang="en-US" sz="3200" b="1" i="0" u="none" strike="noStrike" cap="none" normalizeH="0" baseline="0" bmk="_Hlk181103262">
                <a:ln>
                  <a:noFill/>
                </a:ln>
                <a:solidFill>
                  <a:srgbClr val="0066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ir </a:t>
            </a:r>
            <a:endParaRPr kumimoji="0" lang="es-ES" altLang="en-US" sz="3200" b="1" i="0" u="none" strike="noStrike" cap="none" normalizeH="0" baseline="0" dirty="0" bmk="_Hlk181103262">
              <a:ln>
                <a:noFill/>
              </a:ln>
              <a:solidFill>
                <a:srgbClr val="0066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30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louds">
  <a:themeElements>
    <a:clrScheme name="Clouds 9">
      <a:dk1>
        <a:srgbClr val="000000"/>
      </a:dk1>
      <a:lt1>
        <a:srgbClr val="FEA24E"/>
      </a:lt1>
      <a:dk2>
        <a:srgbClr val="CC6600"/>
      </a:dk2>
      <a:lt2>
        <a:srgbClr val="808080"/>
      </a:lt2>
      <a:accent1>
        <a:srgbClr val="FBEECD"/>
      </a:accent1>
      <a:accent2>
        <a:srgbClr val="ECD044"/>
      </a:accent2>
      <a:accent3>
        <a:srgbClr val="FECEB2"/>
      </a:accent3>
      <a:accent4>
        <a:srgbClr val="000000"/>
      </a:accent4>
      <a:accent5>
        <a:srgbClr val="FDF5E3"/>
      </a:accent5>
      <a:accent6>
        <a:srgbClr val="D6BC3D"/>
      </a:accent6>
      <a:hlink>
        <a:srgbClr val="E42B00"/>
      </a:hlink>
      <a:folHlink>
        <a:srgbClr val="996633"/>
      </a:folHlink>
    </a:clrScheme>
    <a:fontScheme name="Cloud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A76873A-0A0F-4415-9316-E9D06F68E9B4}" vid="{9D5B4A16-E7EA-48BB-94C6-C25C3D563EE6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582</Words>
  <Application>Microsoft Office PowerPoint</Application>
  <PresentationFormat>On-screen Show (4:3)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Bradley Hand ITC</vt:lpstr>
      <vt:lpstr>Calibri</vt:lpstr>
      <vt:lpstr>Comic Sans MS</vt:lpstr>
      <vt:lpstr>Forte</vt:lpstr>
      <vt:lpstr>Symbol</vt:lpstr>
      <vt:lpstr>Times New Roman</vt:lpstr>
      <vt:lpstr>Wingdings</vt:lpstr>
      <vt:lpstr>Tema de Office</vt:lpstr>
      <vt:lpstr>4_Default Design</vt:lpstr>
      <vt:lpstr>7_Default Design</vt:lpstr>
      <vt:lpstr>Clouds</vt:lpstr>
      <vt:lpstr>8_Default Design</vt:lpstr>
      <vt:lpstr>PowerPoint Presentation</vt:lpstr>
      <vt:lpstr>Sexta semana</vt:lpstr>
      <vt:lpstr>Tinte Henna Organizar, organicé Concurso de conocimiento general/preguntas y respuestas para la Navidad Premio Almorzar/comer Lo pasamos de maravilla El museo del Vaticano, la capilla Sixtina, la Fuente de Trevi, lamentablemente/desafortunadamente/ desdichadamente Dicha/Felicidad.  Fila/cola El tiempo fue una mezcla/mixtura de sol, cielo despejado/ azul, lluvias torrenciales,  Mezclar – mezclo, mezclas, mezcla, mezclamos, mezcláis, mezclan. Inundación Tuvimos suerte porque  Nos alojamos en…. Esta vez/occasion Reunión anual de mi club de tenis. Una vez por semana.  Barrer las hojas caídas/que han caído. Resbaloso. Fogata Jueves, dulces, tarta de manzana, tartas de plátano verde. ¿(Tú) Qué harás (tú) el fin de semana?  Moneda, monedero/cartera Toser – tos Iremos para ver la catedral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Los Deberes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A Generic11</cp:lastModifiedBy>
  <cp:revision>140</cp:revision>
  <dcterms:created xsi:type="dcterms:W3CDTF">2020-05-05T11:10:15Z</dcterms:created>
  <dcterms:modified xsi:type="dcterms:W3CDTF">2024-11-06T12:09:05Z</dcterms:modified>
</cp:coreProperties>
</file>