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  <p:sldMasterId id="2147486781" r:id="rId2"/>
    <p:sldMasterId id="2147487747" r:id="rId3"/>
    <p:sldMasterId id="2147487759" r:id="rId4"/>
    <p:sldMasterId id="2147489835" r:id="rId5"/>
    <p:sldMasterId id="2147489933" r:id="rId6"/>
    <p:sldMasterId id="2147489945" r:id="rId7"/>
    <p:sldMasterId id="2147490005" r:id="rId8"/>
    <p:sldMasterId id="2147490053" r:id="rId9"/>
    <p:sldMasterId id="2147490065" r:id="rId10"/>
    <p:sldMasterId id="2147490077" r:id="rId11"/>
    <p:sldMasterId id="2147490089" r:id="rId12"/>
    <p:sldMasterId id="2147490126" r:id="rId13"/>
  </p:sldMasterIdLst>
  <p:notesMasterIdLst>
    <p:notesMasterId r:id="rId32"/>
  </p:notesMasterIdLst>
  <p:handoutMasterIdLst>
    <p:handoutMasterId r:id="rId33"/>
  </p:handoutMasterIdLst>
  <p:sldIdLst>
    <p:sldId id="1082" r:id="rId14"/>
    <p:sldId id="1670" r:id="rId15"/>
    <p:sldId id="529" r:id="rId16"/>
    <p:sldId id="938" r:id="rId17"/>
    <p:sldId id="1652" r:id="rId18"/>
    <p:sldId id="1664" r:id="rId19"/>
    <p:sldId id="1467" r:id="rId20"/>
    <p:sldId id="1097" r:id="rId21"/>
    <p:sldId id="1669" r:id="rId22"/>
    <p:sldId id="453" r:id="rId23"/>
    <p:sldId id="935" r:id="rId24"/>
    <p:sldId id="1478" r:id="rId25"/>
    <p:sldId id="1668" r:id="rId26"/>
    <p:sldId id="1489" r:id="rId27"/>
    <p:sldId id="448" r:id="rId28"/>
    <p:sldId id="589" r:id="rId29"/>
    <p:sldId id="1503" r:id="rId30"/>
    <p:sldId id="292" r:id="rId31"/>
  </p:sldIdLst>
  <p:sldSz cx="9144000" cy="6858000" type="screen4x3"/>
  <p:notesSz cx="6797675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2F2F2"/>
    <a:srgbClr val="CCECFF"/>
    <a:srgbClr val="990000"/>
    <a:srgbClr val="800000"/>
    <a:srgbClr val="006600"/>
    <a:srgbClr val="FFFF66"/>
    <a:srgbClr val="99FF66"/>
    <a:srgbClr val="CC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0855" autoAdjust="0"/>
  </p:normalViewPr>
  <p:slideViewPr>
    <p:cSldViewPr>
      <p:cViewPr>
        <p:scale>
          <a:sx n="78" d="100"/>
          <a:sy n="78" d="100"/>
        </p:scale>
        <p:origin x="942" y="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982" y="-84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21" Type="http://schemas.openxmlformats.org/officeDocument/2006/relationships/slide" Target="slides/slide8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176C72-FE51-447C-A54E-BEE439579E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9777CB-8384-44BE-8215-E5874C9511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EE0137C9-9BC1-49ED-B786-3A190B91F7E0}" type="datetimeFigureOut">
              <a:rPr lang="en-GB"/>
              <a:pPr>
                <a:defRPr/>
              </a:pPr>
              <a:t>13/05/2024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6AD92C-8F1B-4FC3-8B58-67CC3336F7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A41F00-686C-48AD-AFB0-BE1A12AA460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399D123-A2F1-4BBC-83C5-A81057E492C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14AC48-9AB0-452A-915D-6AB5171782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81A3BC-49BC-4A0F-A14F-DFFF54A5FDC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81CA8B6F-91F6-4A83-8717-10C20C2D66E7}" type="datetimeFigureOut">
              <a:rPr lang="en-GB"/>
              <a:pPr>
                <a:defRPr/>
              </a:pPr>
              <a:t>13/05/2024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B3D3974-E7B8-47C2-9C5A-5F94524512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DB1A628-D849-4D21-B5EE-ED70B49CC2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1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5A76CB-DB92-453A-9810-D60D6815509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EF24AE-99A5-43BB-B7B9-96EBEFCD2B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2B081B9-FA8A-4706-9936-CE97849672E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EE17E19E-F851-4A39-BD54-662AA435C2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B57C00BF-E992-4AF0-B3F2-A054237E05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2565625C-0F8F-474D-83CF-E80AFC5B85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5F57E76-A626-42BA-941C-34A066ED9397}" type="slidenum">
              <a:rPr lang="en-GB" altLang="en-US">
                <a:latin typeface="Comic Sans MS" panose="030F0702030302020204" pitchFamily="66" charset="0"/>
                <a:cs typeface="Arial" panose="020B0604020202020204" pitchFamily="34" charset="0"/>
              </a:rPr>
              <a:pPr/>
              <a:t>1</a:t>
            </a:fld>
            <a:endParaRPr lang="en-GB" altLang="en-US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71A4FD49-82CB-4179-93E5-AAC5B99702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7F7FFE81-C435-43AE-886C-F4921F5481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Los estudiantes piensan en un pais y luego Ola Mejicana</a:t>
            </a:r>
          </a:p>
          <a:p>
            <a:endParaRPr lang="en-GB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535AC0F9-1CA6-4EFC-ADDD-4CCC57E5B9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4863" indent="-3095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8250" indent="-2476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3550" indent="-2476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8850" indent="-2476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86050" indent="-247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3250" indent="-247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00450" indent="-247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7650" indent="-2476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D8BE08-D0AB-4C5B-850C-5CA6D17E7397}" type="slidenum">
              <a:rPr lang="en-GB" altLang="en-US" sz="1300">
                <a:solidFill>
                  <a:srgbClr val="000000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</a:pPr>
              <a:t>13</a:t>
            </a:fld>
            <a:endParaRPr lang="en-GB" altLang="en-US" sz="13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A1E6199D-FE17-43A6-A981-CA29A98BA5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74E73BF4-1122-40F2-9AB1-A316E89CD6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L – libro Pasos CD1.33 p28 Act.18</a:t>
            </a: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698FAFB8-4196-49CA-BABC-B6FE2B997F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3483EE-F3D4-4AE4-8A00-43573A31372A}" type="slidenum">
              <a:rPr lang="en-GB" altLang="en-US">
                <a:solidFill>
                  <a:srgbClr val="000000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</a:pPr>
              <a:t>14</a:t>
            </a:fld>
            <a:endParaRPr lang="en-GB" alt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5418E73A-6F4F-44B8-A11D-CA79056D24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5E4E35BA-A9FF-4A94-B1A3-8B005C2FA5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>
                <a:solidFill>
                  <a:srgbClr val="003300"/>
                </a:solidFill>
                <a:latin typeface="Comic Sans MS" panose="030F0702030302020204" pitchFamily="66" charset="0"/>
              </a:rPr>
              <a:t>Textbook Access page 62</a:t>
            </a: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6AB1A03F-2FAF-49FF-9927-538543AC1D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1525" indent="-296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74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6370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836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9556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5276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996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716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A38428-68EF-4C73-BB76-64F4003CC522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EF281-A090-49D9-ABAB-51FC8B6AF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A199C-98DF-4CE4-9824-AC42BD682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370F9-270B-44E6-98C5-C262383A9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F4227-70A8-474F-91E9-6A20086BC6B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2386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708EE-7F4F-42A3-8F87-2BABD4DBA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5DA38-89EC-444C-B9C6-C8EACC27D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6B236-53CF-4927-AFD0-892F709B0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D2330-6FCB-412E-A470-408B4FE8A3E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60871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29A087-46EC-44FC-9DFA-F9BDDFCB41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EFAD00-7DCC-47AF-ADF4-58E775F1CD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1B9614-DC62-4DCC-8723-8B8FB15435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04950A-D414-4600-B082-ED12CDF3DC0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04536908"/>
      </p:ext>
    </p:extLst>
  </p:cSld>
  <p:clrMapOvr>
    <a:masterClrMapping/>
  </p:clrMapOvr>
  <p:transition spd="slow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F2B9F0-9D81-CCCA-08AB-F1483F7399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AA00F7-2D83-1DAA-570F-263F39D00B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0A5903-60EB-CB52-9053-821FD43697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983F0C-EF7E-4BE2-A7C9-7FD29DFA869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6826819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EA5E5F-2244-81BB-4B1B-BF9AFDA43A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1EC140-3842-4C26-AB05-864D6FE76E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00767C-F5D9-8C11-8171-43CE447FB7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9738FF-E8EF-4B02-8B22-8A91BF44AC3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730888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3F9EA4-A3D1-8F06-9709-E0627062FC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E5712B-FD11-B4AE-8795-E76B399B43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F28479-4717-864A-EDBE-BC0839D438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CBA4E-B4B5-4FDF-AAE4-7C028EE4E05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3229463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290237-545E-180A-FD7A-9EEFC743EF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EC34A6-0FF2-ECD0-43D4-84B55160C1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8A97A0-B3E5-0680-646D-A8273FB344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BCD0AC-B75C-43E0-A303-0C550ED06D7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63712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5B08A79-8F9A-C0FA-F734-84D48D80C4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C25E5B8-7F43-DCF0-0A27-95BAF93420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ED2DA2C-AE17-F203-2F6C-180E30D233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AB2ED9-E472-4100-9210-E4A5A2745BB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027639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F960551-611D-2252-E945-0BC3BBC62B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9A8D602-03EA-DE51-8097-39C8F43D30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BB3F441-96D7-D37C-8C86-8B255DFABD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B873EA-05F6-4E4C-9587-6CA6CFA8F4A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460952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2083A60-99A7-0291-6B8D-F7B82503CF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08D0929-C26B-1193-94B9-BC755A48A5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001A022-0053-9FEA-4018-E0E1C1D503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F60AD8-D0B6-413C-B70A-DF25320B386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99749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E6CBD8-3E06-2B29-4D2D-AD213749F7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825A95-77F7-D362-1E58-0E60F7209D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4F49B0-7FB3-0070-582C-4D1B75C266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7E0852-2884-4E21-9215-432D98831A3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5361383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25BD08-316F-D34C-6EC3-D87A3056D3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B14EC1-5590-83C1-83CC-BED5ACBF7F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1039F8-58A2-BBE6-76E0-B1F433E68C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3B519F-2A57-4B53-8B5B-42A3A2ABF41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56423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63B3B-30C7-4842-806C-959DF2A23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5225F-0D09-4EFA-BE0E-C2CB99EEB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D6709-7681-48E2-9354-D06E368A1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FFEDB-1DDF-4C70-8901-35D8437A4C9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024270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7E7AC0-EB8D-AA89-6080-03C9B5854B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AD4853-B620-D473-CEA6-BD03FDB3A0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B35C3A-1F5E-744D-6D4C-CE5DE9F58D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203AD9-587B-42AE-88F6-66098227BD4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456166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BCCB54-19ED-0B88-9095-1218A34470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43BEAD-FAC4-0504-9378-66C111BE04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136344-1940-AFF2-266F-91637ECD60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B432D5-EC1C-429D-80C2-737E9B3BC0B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5228745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398EF-706E-19E3-1B87-8BD5AE07A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2FBF9-6B33-E7CC-F485-1DBF4CDDE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60176-3C65-C0AF-A9A1-C55E5C2C4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AE27C-EA62-4384-9213-9D4841DB628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383610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FD725-9B2C-28A6-D190-47031E6EA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5982F-AAE8-1F9B-E450-ADB86207A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AAD23-86E6-32D5-EB46-8313528D1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76957-6F6A-4390-BA63-0F586C9EA21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997355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600BE-68F9-4705-65A8-6AA93AEB3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7EAEF-0595-BB4D-6CF7-8BF608FDE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E83FF-3B3B-2111-6EC0-6133E0C30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3CEE4-06AB-4620-9166-3D732AB62D3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4338154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31D2A29-201D-A3B0-A6BE-89AE94BA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A2EB38-F841-4502-8F10-925A1DE2F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3553EDF-B744-DFDF-93C2-174CC13C7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EBFAB-0F02-4EA8-B9F7-9A35F489EAA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2664255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8BE7851-D9E7-97F5-F6A4-6F21B6D7F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F092741-1745-7150-093E-88E05016E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6AC7F54-7C61-3955-8DC9-B35E2C30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806B5-21B2-4940-BC29-44071FD4E90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66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32A7E06-4859-3B46-A377-6A9FC8B47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DE3CBC9-BE3B-25CA-D963-408AE5D12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331FBFC-5490-9BA4-58B2-662F08F82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B5885-6E29-4C8F-B0A1-D5DF430D037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904397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C84E17A-FE46-6E2F-5159-381F0C53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13DD49B-6C98-D44E-3A31-696173A72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13A1085-C5AF-5519-3CB6-AA43F7AF1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47B0C-1E3C-47A6-8F9F-29652DE23B8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460004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400C0E9-278F-4165-02C1-09B476729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A2B539D-88E3-B543-4832-14D37356B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734FE5-EDD6-F52B-B1E4-55E7708AA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30AD7-AEE2-4EE2-B781-19A413D7C90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3067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47B526-EDB8-45F0-9790-A686C9761D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58F0EB-EE35-4233-9428-093BBED827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C3BFE1-1BFF-4966-9D40-1AD7C0B209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FCE0A9-3B48-4FF5-A183-25709234642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502826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7C4365E-0BF1-1D17-655A-C95CD176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30363A5-B774-5F9E-589C-C2296657F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EA6B15F-489E-421C-075D-62D5833F9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2BB9C-9450-40C6-B72A-BF1D3083E95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082040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15732-AD33-6B83-D4CF-86004EA3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C6980-BDC0-53FB-5AC0-80555CD5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AF5BD-6821-49DB-9DB3-049EFCDD4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6CB8C-3B17-418D-A960-CE8379980A6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657042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18567-73C5-2DC7-040C-3C88674ED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8003D-F65A-0ADA-6ECB-D3EAF3094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56560-75F7-EF63-52B6-46AA42F4D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4E4E5-FDFD-44F8-9C96-D1BD54FFDA5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0153555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E9469A-D63A-B07F-8A8A-3A17A1A7D9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3465E2-B3F3-04E6-155E-957939173F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9510FB-1F77-EB1B-4EF1-4391CE7554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3F941-D158-41D4-BBF1-5B10B65B434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2270696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63546C-CADB-FCBF-98F8-BF59792CE7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AD456D-5698-3C7F-97C4-986E9E9ECC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468B25-B1EE-DD6C-4AFB-3AD42D8E50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4DB7CE-6BBA-4858-9264-BA72343794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506484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593AC2-E354-DC13-6BF6-3817CF34B5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9E3714-21DB-AAB6-CC17-DCAB71DA12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AD25F9-D99F-F6A9-3CA3-2F44E83C74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0C6343-AC16-4787-885D-3C56C085EF8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067354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2193EF-8FCD-40A6-C508-E1C7327DDC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DFCD5E-0CC6-F366-E9AC-55568A0F51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03F423-36EB-0E0F-FCAB-47A6B99972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BAD765-CC28-4326-94CB-15543F54C82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01173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972E9B7-1A60-DBBC-1013-C9D1B40CBE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27131AE-4392-E0DA-151E-21594F420D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DFC39EB-9590-71B6-380C-388BDE776B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02832C-0700-4F30-81B0-C682D10054F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646746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2BE6389-FEB6-61E1-3C4B-E8E2311027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69D63D4-2598-885D-8434-5EA6CA26BF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19C7D01-FE01-1A39-BAF8-B94BFDA3AD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91A53D-B5F0-4723-A851-6F6A0BAAAC7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225678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6DCF5BF-9231-A4DE-29D4-71139CB93E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BE864F5-202C-BD83-5B32-AB517DE96E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06A214F-8CC1-9603-61CA-4146269358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0146CF-BFE4-4CE0-8B68-10E98234233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5426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F6DDD5-3549-41B0-8F13-ECD47883E2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CE3F4C-7773-421F-8F16-59C28012EB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D67B86-2CC1-42FE-AA09-7D6D10E912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4F2C1F-060C-48C7-B6B6-FC32C7EE42D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6960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A37765-B381-2324-58A3-83D87FFF6E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CEAAE9-A188-C70D-190B-9091D709F9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21CA89-2634-906A-16EB-C4C8D7A061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E9357-DA18-4DC5-BD41-AAC4104EABD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335937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78553A-46EE-B0C5-0AB4-FB5EC9C2EB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72E5A7-9F1B-DD76-1707-FE0EEF31BB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918890-7068-66C9-1EA7-0623EAC572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E9D9C2-20B0-4778-BE11-3E466CCDB51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397280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6F610E-963A-99B0-0F39-EFBE0144FE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35B181-A393-E841-91E8-0186316873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5B6FB5-B92B-B4A4-AB58-EA593A34DD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5FB7BF-08DE-407E-9670-5A0B13C08FB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0301996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2824B5-CF58-A3E9-D6D1-8AA60EED9C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216DD9-68BF-6048-A95A-16F5790035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7D87B9D-0143-D875-0AA5-583CA95C76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659BA3-E94A-4808-8F5D-ED2490376A5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048944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AA3EC0-E561-67A1-4FB8-DEBDCAF03DD5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08383C-55B9-D3E1-8F0E-85499275E539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2BC55F-88B2-E236-08DA-41B6E54B59C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DDB18239-8144-45DA-8AE3-C86F3CCEC8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909900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083C85-3ED2-ED81-D25A-0ADD80DD6A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E32FC0-400D-1DD7-C70B-5D87F8564D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6B4E80-0746-3FC6-DB15-CB93D2BC39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3C482-80D0-4DBE-966A-2240375BD36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0219544"/>
      </p:ext>
    </p:extLst>
  </p:cSld>
  <p:clrMapOvr>
    <a:masterClrMapping/>
  </p:clrMapOvr>
  <p:transition spd="slow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7494E2-A9CA-234E-F1BA-456A318F4C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504902-727F-CD34-4F8D-2A32E96875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F8DA4C-A78B-E673-FF0C-B7012A09FB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B136BA-73C6-4ADB-BC89-04B930CF34F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8123143"/>
      </p:ext>
    </p:extLst>
  </p:cSld>
  <p:clrMapOvr>
    <a:masterClrMapping/>
  </p:clrMapOvr>
  <p:transition spd="slow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E5FFE7-326E-2DFA-B931-48B9040F06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4C827D-18C3-CC1F-E37F-9270EC110C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1AEEF4-0551-49E8-67B0-01D7E15075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1D425B-2854-4F92-AB04-8A3DA165647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0475762"/>
      </p:ext>
    </p:extLst>
  </p:cSld>
  <p:clrMapOvr>
    <a:masterClrMapping/>
  </p:clrMapOvr>
  <p:transition spd="slow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DF4BF0-8E9F-0C35-96DB-4146FF49B3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55E82B-2D44-9933-252D-A5CF75A8B9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E86751-C452-41FD-88BD-C0CE775A9D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7DB820-C534-45D8-BE88-86C146F4C09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4813307"/>
      </p:ext>
    </p:extLst>
  </p:cSld>
  <p:clrMapOvr>
    <a:masterClrMapping/>
  </p:clrMapOvr>
  <p:transition spd="slow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6451F8B-21CA-9CC4-5917-2788125BA2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E5F4501-AF6A-FED8-2177-B9888CBE78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A2119B3-C2C5-C4EB-83CE-11F17F469D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0ECF68-16FA-47F2-A624-C0D634431C4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4664878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A1586A-3FE4-4897-BA47-1805F8DCF0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C7B09F-7D4D-497C-B375-B1CA78FB63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96DFB0-36C7-4573-BF12-C0F93D9B41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A3C4F7-A739-4B9A-B2C8-28579CD4D7C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2643701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4959841-4ED3-5C55-B312-F9CD63DC2A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1CF2B6B-88B1-783C-BAF6-AB8545B62E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297AC75-A5B1-2AB1-EAE8-C26B23F726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84A045-B5F9-4345-8168-4E08EEA265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87756952"/>
      </p:ext>
    </p:extLst>
  </p:cSld>
  <p:clrMapOvr>
    <a:masterClrMapping/>
  </p:clrMapOvr>
  <p:transition spd="slow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9745046-59FB-F574-54DE-66F3507EC9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6686D2C-9B85-25A1-F922-CDF04A3C40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B66D950-3421-3BE1-19A7-26768D44BE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33AF42-5FF9-49D2-8C10-E8ED8C238FD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47735497"/>
      </p:ext>
    </p:extLst>
  </p:cSld>
  <p:clrMapOvr>
    <a:masterClrMapping/>
  </p:clrMapOvr>
  <p:transition spd="slow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48589B-0A87-784D-6C42-618AEC5679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52E821-50D2-EB91-39B0-6065D370D6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DC457C-3F22-C623-7CA3-7A5481B4FF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48F476-14F1-4578-AF07-764143DB25F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41291278"/>
      </p:ext>
    </p:extLst>
  </p:cSld>
  <p:clrMapOvr>
    <a:masterClrMapping/>
  </p:clrMapOvr>
  <p:transition spd="slow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5846C3-95A9-0976-625D-9FE13B0922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D53DF2-6789-29BC-F725-6BAD7E982B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2A5536-B9F9-8940-D1F9-C856D5BA49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619101-A301-40B2-9BEC-26995C17BAB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8818919"/>
      </p:ext>
    </p:extLst>
  </p:cSld>
  <p:clrMapOvr>
    <a:masterClrMapping/>
  </p:clrMapOvr>
  <p:transition spd="slow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9BE31D-AA80-323B-8037-F785735C2A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5559CF-FAF8-B919-F518-8748B7817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7C0184-02BB-CA85-054F-ADEFD94FDB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E732E7-A285-4EA7-AF3A-0504789C35E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88960710"/>
      </p:ext>
    </p:extLst>
  </p:cSld>
  <p:clrMapOvr>
    <a:masterClrMapping/>
  </p:clrMapOvr>
  <p:transition spd="slow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9FED80-742E-DFC2-EC34-0C565DFA90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3E68B8-E530-3B84-298E-04D0C83BBC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1A3976-DACD-6606-ACAE-35293B601D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D830FC-EF72-4DB1-BC10-0921963B336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06573447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39664D-0340-4DF2-8354-C30A767607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7DD873-9FE9-4590-8049-21510731F8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B758F1-A3E9-44E2-A9B5-68CFF30243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CF2292-D402-4072-9A98-6B8C80C812A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7347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FC1A3AB-21A1-4B3A-ACA8-6221D46BA7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CAD8E70-32DD-48E2-9116-6E64832AEF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EF26183-C5D2-46FF-837E-87E3C04770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1376D-3A54-4042-9660-AFC69802A91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3676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035C9FF-9934-404D-B589-854A7F8CC9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715E78A-A535-4ED8-A17E-454280FE73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17D1E2E-0BE3-40EF-BA22-7BBD984BB6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7D8317-706E-4134-982A-8770ACF214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2249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76B2BEF-529B-4D36-BBA5-449F728F09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627902C-302A-41CC-89F7-4A3DC887CA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30EFDDF-79A2-4F87-BA91-E450B1EB37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1E7ED2-57C1-43FA-9565-C6804CED801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2322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C386A4-9492-48DB-BAE5-A701C167DF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7E7551-DFCC-4CCE-A8EF-5FBE411DCD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799F4B-0A87-43DA-836C-25F4B49500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DE4394-A994-4469-8633-B9981A77388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0161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D07E9-BC70-4E62-969A-7E84A2FF6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3EB80-D4E9-4404-A9C0-645092D7C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A5340-6748-44DE-92D2-7188FB21D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CE5278-5B62-4C1B-B428-F31C80DCF5C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0450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C9BBEA-B7CE-44DE-8848-F63662A88E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CEEB76-72EF-4E42-AE03-11D0FDCC8F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E13B9C-2585-4B50-8D71-5736A3F82F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978FFD-38A6-4F25-A7CF-57EEBA2AF6F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41832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6FCCC3-45BC-4F34-9509-E0318C4440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5F57D3-1DC8-40A5-9938-BE9CC8DFC8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3A2AF6-AA49-42D1-BC06-B1EC78CF80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1D88E5-B5B8-433B-8013-7C9C88F80E7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5119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A18AE1-7F3F-447D-9344-6766664065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E3B592-DF9A-444D-BD59-200B7D3776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CD9F1C-2F51-402D-ADFB-AC9C50C22A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51FB8D-F73A-430F-B894-481FF295859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25566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19B6C0-BC7C-4F92-8574-863C0E30D3FC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5BE4E2-0BC4-41F6-8151-8F0BA4B3D0B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ADB293-CEE9-4DAB-AB02-7EEC7F071FC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8CA5B421-B825-4FAA-81E7-C4C6FB6CBA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9868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EDEF6-FEE5-44F9-B636-8E113D755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E3710-8166-470C-8258-022519597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B300E-3F6C-4B7A-81E5-969EFA368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6BCBE-893A-4857-A005-5BB3D5A7AC4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28843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3A0E8-130C-434F-B210-C107E31CD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D2905-58ED-43CD-A4BE-99546C92B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DE9C9-E6A9-418B-964B-FC03979BE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6F802-7B1B-4504-B8B3-537A6E05648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15042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FCCBD-05D8-4251-95D6-7F68B0B42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3181E-7508-49D2-A005-CED562A23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94337-CB80-400E-95CA-4F57EE406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2F5BB-6A3F-47FA-8FC1-7D7D65EA581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40863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2BFC09B-B5D4-4674-A89A-7E05112FA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A86C214-8951-4628-8766-4C70DD028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E580AD7-1520-45A8-9D3F-76A6C17BA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046B3-7B6A-40DC-B0EA-2F3098B8C9C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98107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E6FDAB8-C8DF-4374-8264-33D91666B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5D1CF71-42E6-4CD1-8B50-498167FD2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F89E371-29E5-4DAB-91C1-6D1E10E26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3EDFA5-EFAC-4F01-8332-B1BDC69887D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213231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330D4F9-8668-4392-9560-026912CED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52006EB-7E52-4F04-A975-0521066D5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C37F322-2281-4816-95F0-E939F743D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871F6-D4EB-47B6-BEEC-C9E8007F1CC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3930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0A884-BDF3-43BC-A215-4128BD268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7D04C-A193-4956-A1EB-A430ECEE8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53B91-87FE-4E09-98BC-F51E06C88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D7032-6B00-4470-AB8E-0CB9D10C04B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403565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0BA3D73-7AC7-4188-9BD2-86AB1C96A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B053391-9323-4010-8F46-5D445033C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B7A366-7FD9-4CDA-86EA-AE7F7EFAC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8E997-46BB-44B9-BECD-2F5913E99C5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733317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6A1ED8D-8E14-4D47-A549-68F6BB6FA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867A37D-C96C-44B7-BBBD-AA6A44DCF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FECC89-18DE-4646-BD1E-26F51517F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17E6E-981B-44EA-B412-78EA57D6748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0013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EAF6A5B-01CB-4E80-B13D-0D8D37497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55ECBCE-1B8D-449B-AFBF-DB5CA443E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AC7B157-A340-4245-91AC-0711C421A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AAE27-8E0F-435C-B4FE-63DDE7FDCFE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233648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4D543-2BCB-432F-82A4-77780F3C0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F8419-72E6-42AB-A9FC-1B13DD68E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B81E8-3C95-4105-B66B-ED248C6E2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1D3C0-5588-4560-BE10-6F641644E17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14338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166BA-4517-439C-9DF8-5325EF06B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D99A0-6878-428D-AE29-24641596C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579F2-72B2-433B-9E06-7115ED665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11B44-A7D3-4B29-89AB-BE5C79DC69E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16619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DA2A9-1CC1-463C-8FEF-135383086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C7654-271B-4332-8B73-2AB029443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EF409-BF21-4B2F-A2D1-C50057916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DABB3-1ABB-4877-AA52-E48212E806E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789000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505FD-04DF-457F-B1F8-29CFEDFD1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B804C-4048-4330-A028-DF19A4667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D8BC3-08A7-4AC3-8B85-63899E637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BC25F-A673-4C62-B566-257785EF576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82986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88303-9F5A-466C-BF40-E743F61A0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AD813-A427-4218-A80C-B8622E86D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C20D2-DD6A-4975-8663-7F632091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8FEEB-8329-4752-8CC6-0F8F77B68AE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86077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158F051-B689-4856-94BC-2A28243B8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C411B84-C56E-444A-A4A4-08D512DAC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9CBCD5-D4E8-4D16-9887-E8535A5F6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BC4D1-0016-49BB-943C-052725F6FFC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000351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24BDF88-5405-4FBD-9701-6B5DB988F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2748D13-63D2-4530-AB6E-81A2406AA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8DB9A9A-2670-4CE6-A5E7-666183267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444AA-7F85-4114-9675-E77E088EB7C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803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34A0E7E-4006-4BAF-A85C-D98E10E3E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1780EC-96F0-4CAD-A8FF-7B10B905E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9643E4-D02B-4A9A-AAFF-12A1611F6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DC6DC-3661-4953-84F3-DEA8A75FCDC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313057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68D559B-8342-4081-A764-BBDB5A081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F096188-578C-46EB-9D46-3FBABEAA7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985C154-38DD-4D7A-9F13-AD79A2729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EEB8A-A6D4-4B2D-AB53-494B289B731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21517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27EF525-2E80-4687-9DCA-3EC403128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CB6302A-E309-48EE-B908-75E9BC7A1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0C7BFEB-7B74-45DF-9A19-E8A9D0822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3FAA5-51FA-4B07-9085-0BA27074E65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377135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6FDE07-1997-4C4E-87C9-6DA5E0A5F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E39BC61-2972-4A24-9485-C5A4EA7CF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96742C-50FB-4F67-A259-F8E7D8667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1E6B4-5264-4CD1-89AD-935BFD06242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29063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92646B2-D14B-4A52-B477-D317F2643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BDB75D4-202C-4B5D-8AA0-6C306A2C9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312F65-954C-4EC8-818E-FC26FF410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9D7CE-E01C-44A6-B849-3D89414BB9E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18632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7B0FA-1732-495E-8DFE-C91C6AF70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EFA32-A208-4956-814B-90385438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4A442-EB7E-4E83-BF26-05714F2B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8FA55-7592-4A33-A5AB-956105AB840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72753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D3D44-3DCA-41DA-BB56-7E73C56AE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D1E7E-B51D-458E-A732-AF90F0850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68BE9-D48C-4B13-89A3-55D3EC014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DEBFD2-26D1-4973-9778-5411FE63152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774103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F8E9C-0E59-4A8A-8D09-85BC5D6DC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8E518-6C7A-4142-B8A5-0FA26C70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4D2F0-1D23-4D79-A869-CB45E4C37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4463F-2611-4D17-943C-CF6D0E3887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70741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E6EDC-D067-4EBF-B974-E77D9B6E3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BCFFC-446A-465A-80E1-4359E014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0135B-D20F-4A4D-9A67-11526CB13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1A8AE-7C44-4F92-906A-F7A5111BC7D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58729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C1F97-A6DE-4A8F-B0DC-3EE62CE88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7BCA4-FC0B-46C1-9442-76EE1AC0E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876FD-BC12-429C-B2E9-3035F83A3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97E5D-B3F4-4C91-8A3D-10DE4451FAC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39434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E23B89-87BE-4398-AC39-A8036E2D4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83A97D8-F6CA-46D0-9F2F-84C8125FE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D139DF-F207-4C32-9B03-234E1578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83CB4-CBA0-4F92-B0C5-F03BB72AEEC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0139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16079BB-61BC-412A-B249-9401659E6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2BEE745-9DB9-4DEC-B323-182217CEF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DC24B71-DB2E-49A9-AEF3-B54D28377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D8AC9-7803-4D02-8670-DB0424C0D5B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68353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013F926-4AB4-4FFC-A9F1-C8ED8F715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3482BBB-9204-44E2-855E-6070B24FD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80CDDDF-C9E5-4358-8630-4732400A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14FAF-127D-458C-A981-EDBE7874A17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987238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27F89EE-AA9E-4895-83C7-5CED0D60A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D48CB5-6465-439A-B124-165DACF5E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A0D6B17-1EB8-414F-96FD-A1FDC5AC9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F8496-6FD0-4C24-928B-A5D6CC48DF0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67800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9EFE9B6-B320-46C9-B79D-3D3C06C08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F265A37-61DE-45E3-A9E2-1CA906391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9E40669-CEF7-4C6D-9D01-33D517A5D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87C8C-AFC2-4A27-BD3B-81839684729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88581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B4A1758-AF20-4F12-8C59-082B617E8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8F100D-6AAC-4544-9D18-40A35A9FB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27CA65-274C-4B6B-9529-4EFBB8BA2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2192F-EC43-453A-8019-45ACB19A829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75047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5FE910F-4B6F-4BE1-88A3-62E8D9633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82C6160-E5E6-43FF-BFC9-6C3164808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F35A5D5-84B3-45C2-80C7-A0BC8EE83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033C2-8556-4A29-920D-317B72FEBAC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594774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40BAB-38CB-4CFC-8A2C-D7CE05F37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C9CD9-38A4-47FF-BA8E-1271FB922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361BD-7A67-44F6-9983-B2F8B3CB8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3B69D-5354-480A-A6A7-FA9AFD17DF4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508349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4020C-54D8-4294-AF41-F2C4D2279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312F8-6318-4512-9C76-E4E4E618E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A3A24-284E-4133-8E69-C911B4B65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7936C-088D-484F-B061-894CC1F7B51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30463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DA413-66A9-4D1E-AB85-2F2EFA263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A0863-F6DB-4325-B5CF-2F2EE4B45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162A5-CEDF-440E-9229-C46C8F7C6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4F488-7C94-4148-9CF6-80ECEDC108F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87973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0DF62-3F1C-4F2B-B112-06024687C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1301B-7725-41C5-9BC9-27A9C160E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0D79F-86FD-49C3-B734-6276C9981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37182-5D87-4D8F-B3F5-01B392D0C78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865257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953B5-DC5B-4701-9E75-6F39D9E15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9C2C6-588A-4747-9310-84F02075C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4D6A8-F40C-45B5-863B-64C175DD4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76D17-CBD6-4841-A3D9-7B435D6E7C9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8855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CCFD1A2-5C60-4491-ACBE-AE3E1BFC6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85DB968-C194-4BBE-9396-9CA4069DC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1F96331-0984-40C4-A573-6852EF281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EA9CD-BAE0-4E35-AF8F-80F72AC574E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99158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42A88C5-CE4E-4143-9009-BD02E4E5E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A8B97DD-23BB-43B6-9B22-FE8491540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997BC5-5C27-47B4-8F92-42C36BA52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1DCB7-31D6-486A-833C-A14860467C3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035802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F16E3DA-E4D8-4946-A083-135D09D0A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A408B19-FBE5-4C93-ABC6-9ECE265CA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BE553B1-AEB1-41AC-9770-E9EF1057B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6B7B5-33DE-46E6-808A-F60BE74612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363766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62077AF-FDDE-4893-9D30-F3A9D90C0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094C670-A9B0-4018-91DC-418977D02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3C6A220-FE92-40CD-A25A-5AD3683F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D5728-E58A-4F87-8C69-E162E74F6A6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49753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EA8AFD6-783B-47C6-82F2-76A041AD5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C85C64D-7639-4957-962F-172024D49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8850555-F78C-49BB-A8CA-952ADF884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91E00-74DC-4ADE-9EF0-F213169B8E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13806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271187C-A1E9-4CB6-9782-18256C457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2E360C2-F6BC-4E48-B1B2-68758A5AD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DBD2781-144C-4529-933B-B295D8823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818EA-E59D-4994-93C1-3AC724C387F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51184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2F9E013-E01C-495F-A4B5-14AEC8CC9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20FAFD-3160-47C8-9177-2C95CE2E4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3A0534-259A-4CCB-B46A-6C7C6DCE2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15F71-C930-459B-BE9A-72CAFD2968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978683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607DF-2F27-45AD-BC64-BCD8C40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A4FD0-B2F1-4630-AD0C-384DAF03F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387DE-854F-49C5-89BB-51FDFAF11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C1BC2-52AA-442B-99BA-A10E2E31E19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809016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ED3A4-0B8D-45D0-99B9-BFCD7D413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428AB-BAB7-4951-9AE8-3A02FABF4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771DB-7029-4937-AF01-B0EF3F3DA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FBAE7-5E47-43CA-872E-8CCFCAA2BDC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81360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29E7-D109-49BB-9F2A-834823230130}" type="datetimeFigureOut">
              <a:rPr lang="es-ES" smtClean="0"/>
              <a:pPr/>
              <a:t>13/05/2024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3E76-3A92-4C9D-930B-331BE50237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76493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29E7-D109-49BB-9F2A-834823230130}" type="datetimeFigureOut">
              <a:rPr lang="es-ES" smtClean="0"/>
              <a:pPr/>
              <a:t>13/05/2024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3E76-3A92-4C9D-930B-331BE50237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7894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1617BFD-14B5-4E72-B84E-1AB4009CC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9F26180-7317-4F1E-A10C-0A4E252F5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07CC04F-7E55-4AFC-8A4C-A9D418E15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A76DA-891F-4931-8644-D48531F428E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43970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29E7-D109-49BB-9F2A-834823230130}" type="datetimeFigureOut">
              <a:rPr lang="es-ES" smtClean="0"/>
              <a:pPr/>
              <a:t>13/05/2024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3E76-3A92-4C9D-930B-331BE50237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70399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29E7-D109-49BB-9F2A-834823230130}" type="datetimeFigureOut">
              <a:rPr lang="es-ES" smtClean="0"/>
              <a:pPr/>
              <a:t>13/05/2024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3E76-3A92-4C9D-930B-331BE50237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09388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29E7-D109-49BB-9F2A-834823230130}" type="datetimeFigureOut">
              <a:rPr lang="es-ES" smtClean="0"/>
              <a:pPr/>
              <a:t>13/05/2024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3E76-3A92-4C9D-930B-331BE50237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99269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29E7-D109-49BB-9F2A-834823230130}" type="datetimeFigureOut">
              <a:rPr lang="es-ES" smtClean="0"/>
              <a:pPr/>
              <a:t>13/05/2024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3E76-3A92-4C9D-930B-331BE50237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44916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29E7-D109-49BB-9F2A-834823230130}" type="datetimeFigureOut">
              <a:rPr lang="es-ES" smtClean="0"/>
              <a:pPr/>
              <a:t>13/05/2024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3E76-3A92-4C9D-930B-331BE50237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08723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29E7-D109-49BB-9F2A-834823230130}" type="datetimeFigureOut">
              <a:rPr lang="es-ES" smtClean="0"/>
              <a:pPr/>
              <a:t>13/05/2024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3E76-3A92-4C9D-930B-331BE50237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46596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29E7-D109-49BB-9F2A-834823230130}" type="datetimeFigureOut">
              <a:rPr lang="es-ES" smtClean="0"/>
              <a:pPr/>
              <a:t>13/05/2024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3E76-3A92-4C9D-930B-331BE50237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985820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29E7-D109-49BB-9F2A-834823230130}" type="datetimeFigureOut">
              <a:rPr lang="es-ES" smtClean="0"/>
              <a:pPr/>
              <a:t>13/05/2024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3E76-3A92-4C9D-930B-331BE50237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19480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29E7-D109-49BB-9F2A-834823230130}" type="datetimeFigureOut">
              <a:rPr lang="es-ES" smtClean="0"/>
              <a:pPr/>
              <a:t>13/05/2024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3E76-3A92-4C9D-930B-331BE50237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85959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17C12E-483D-4162-BBF2-3D6C85EFE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CCC6C-E8F7-4BB2-A08E-1500670D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9DDC7-2F6D-4A3D-9060-56EBB5112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B2347-949F-4130-B765-485F9B822B9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3481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0A1AD19-2485-4CDF-A993-37F91D976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4139F8-F13E-4C5C-BD9C-6F309C52F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CEEA673-CDD3-4B00-9666-E0ACA3C09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447FE-AF11-44CF-BBFD-A99511D5088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305889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8F554-36DD-4D68-A375-7BC3E066B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AFAB6-EEC0-4CBE-8A5C-F2CA16A6C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21665-9CE4-4DF7-BDEE-9147AE272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CB16B-4671-4205-B4CE-4B188CFCA93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941413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68084-0010-4C85-982B-2431F0C4A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D353D-3ADF-41E9-AE2B-7B0A90EC2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7BF16-445C-4366-BF23-E120280BD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2F921-71D4-426C-8747-D1BD41628C5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96344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A762F42-DAE0-4772-8528-7001FF49C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A6E9571-9DD3-4E13-B9A0-A47F4F566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3D12A0-E928-4F4F-9A66-189B09B2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448544-3ECD-4C5E-A583-6DAD7C1F927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456825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5A4309-BFBD-4F99-AD6E-FFA56D95E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814A042-00D9-45B4-80A9-54D872725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260DC45-F257-4150-98C3-F3D61FB1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26022-03BE-4563-BFB6-81ABC943E72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464128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F9563CB-20D9-4F6B-A0AF-2B49CBB3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2934C68-EDE6-47B9-83F1-103747823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B5BE54E-90D4-4771-ADBC-F5AA72C9B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9F39E0-E092-4ACB-A32E-C4D1F1908FD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5977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59E50B6-A981-4148-8B09-39D5837D4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B028468-3985-4C19-A67A-8D90F2BD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A17EA3A-1ED3-44AE-A892-491C6241C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BF9FA-C4C7-4CCF-A86B-A7411B24C92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207219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BB77128-E454-4404-A415-BE389126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DCE9FA3-C0D7-47A4-BB93-9F3A36FA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B889236-1558-41C4-851F-BD2CEEB6F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8B498-E1BE-4C81-BA38-F6019E45C84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69603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063C4AF-E9C0-436C-B5A9-D63102A49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8719911-C3ED-4DD1-96F4-02236A478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8CE8F30-FAA6-4250-BD56-F213F8A24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D6869-7AF9-44C6-9042-E690D5184BE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307862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7060B-0BF1-47FA-B0A0-BD2B08699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098B1-43F5-451B-A8A6-DA6D81033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CC310-71CD-4C9A-A185-6951E40F4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655EB-6C98-4FA5-8E3F-E3F692DE96F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658928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7DBEA-C66F-43A5-A955-A49FBAD3D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5FED0-D801-4DDE-9AA6-C0E0C5E8D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EAD1E-AA54-4945-BEB5-B2091B542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01727-97DC-4BCD-BA99-95F91C9A488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9192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6127401-7FA9-4491-93B0-712121462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3DFD926-8135-4DEB-ABDF-F60A29CCC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571DE3-7078-4F98-8D86-D8099DCCF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3B4BB-45D5-455C-AB88-71790363004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63398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37AAF5-62EA-4C8E-8169-610BA8D72C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EB8DBC-19EC-4E26-AE6A-C801953BFC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63A5EB-119A-4047-B443-7BAD4642B5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ED5C91-24CB-485E-89F7-3097B171E05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0803877"/>
      </p:ext>
    </p:extLst>
  </p:cSld>
  <p:clrMapOvr>
    <a:masterClrMapping/>
  </p:clrMapOvr>
  <p:transition spd="slow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894C78-AEB3-4AE0-8C0C-2ED7ADB16E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7AB742-0541-40F9-B5C9-5A66BA19D8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C36C32-EC6C-4326-804C-80D377174D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0276CF-9331-41BE-A6ED-E153C3FA36B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3918931"/>
      </p:ext>
    </p:extLst>
  </p:cSld>
  <p:clrMapOvr>
    <a:masterClrMapping/>
  </p:clrMapOvr>
  <p:transition spd="slow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6C1501-B76C-4DA8-B771-A0C8957FC2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AAD43A-B163-4151-A757-C0468A687D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142958-F105-46C9-9DBB-D6F9644C3E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E30089-E083-4AA9-AE3B-587835F3AF2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9942020"/>
      </p:ext>
    </p:extLst>
  </p:cSld>
  <p:clrMapOvr>
    <a:masterClrMapping/>
  </p:clrMapOvr>
  <p:transition spd="slow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DF2092-7611-4B05-B3C5-F50578F568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42470F-4F28-4DF8-BC63-705E8F864B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994AFB-D5CA-43DA-8F7C-52BC0600F4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51A9D4-6A12-4FF7-B76B-C6AE148190C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8114967"/>
      </p:ext>
    </p:extLst>
  </p:cSld>
  <p:clrMapOvr>
    <a:masterClrMapping/>
  </p:clrMapOvr>
  <p:transition spd="slow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F6DA3D6-9F0F-4096-A861-B35221C0E1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9FFC041-5556-40CE-934D-D295F6B53F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B1C6EF4-3363-47FE-AF79-4C7E9865BD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C59C05-0C8F-42F1-BC0F-097230C9394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62873212"/>
      </p:ext>
    </p:extLst>
  </p:cSld>
  <p:clrMapOvr>
    <a:masterClrMapping/>
  </p:clrMapOvr>
  <p:transition spd="slow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5FEF10B-D7DF-44BF-A022-069AC0E48C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74B3F53-25D1-4A2D-9D57-9BF567F589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4BEC142-60DB-4A61-8A0E-15FA38BB77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EB80AA-42F9-4015-9796-493BE34148A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186652"/>
      </p:ext>
    </p:extLst>
  </p:cSld>
  <p:clrMapOvr>
    <a:masterClrMapping/>
  </p:clrMapOvr>
  <p:transition spd="slow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316C7BE-A85E-4EEC-BA6B-0934560312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439273A-947D-4DBE-BCA2-C754DC202D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792CC9F-131C-4C9F-8491-6EE588ABC5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2DCDEA-3F0C-4E57-A1BF-767CA74847D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8014446"/>
      </p:ext>
    </p:extLst>
  </p:cSld>
  <p:clrMapOvr>
    <a:masterClrMapping/>
  </p:clrMapOvr>
  <p:transition spd="slow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317710-E8BD-4D67-9589-13CE1B16B1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B33E0F-50F1-4DAC-B252-2E63FEB9D0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CB9BB8-44D5-4840-B0C3-94A74AF134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7D0F17-9D3E-458F-8FED-D2C7468E834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3954069"/>
      </p:ext>
    </p:extLst>
  </p:cSld>
  <p:clrMapOvr>
    <a:masterClrMapping/>
  </p:clrMapOvr>
  <p:transition spd="slow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90363A-6A68-4D14-87A7-FA13D16B2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4D11A7-288C-4955-896C-203FD7E599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4F397E-571D-4144-AD1E-3D103123DC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22C280-D639-4D8C-92D1-280C30D7A2B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70878461"/>
      </p:ext>
    </p:extLst>
  </p:cSld>
  <p:clrMapOvr>
    <a:masterClrMapping/>
  </p:clrMapOvr>
  <p:transition spd="slow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098F4F-3AD2-4098-AA62-E30E448CC3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BCF8CD-F205-4D30-B00E-F10DBCD82F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4FFBA8-5623-41C9-9944-4CFF0499E7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CB7E3E-CE8D-466D-A3F4-FEE05581C58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6620498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AD22952-3CE0-43E6-98FD-4C5CD12F244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34590F2-3D34-49B5-B2CA-112365FCB8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A7B90-4F4D-4CAE-A26D-3C15C3395E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0C09D-A40E-4665-84A0-160B756261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CD741-AE96-48F0-A22C-BDB4BC144A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5CC812B6-FEC5-440F-8082-B23956986A5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32" r:id="rId1"/>
    <p:sldLayoutId id="2147489633" r:id="rId2"/>
    <p:sldLayoutId id="2147489634" r:id="rId3"/>
    <p:sldLayoutId id="2147489635" r:id="rId4"/>
    <p:sldLayoutId id="2147489636" r:id="rId5"/>
    <p:sldLayoutId id="2147489637" r:id="rId6"/>
    <p:sldLayoutId id="2147489638" r:id="rId7"/>
    <p:sldLayoutId id="2147489639" r:id="rId8"/>
    <p:sldLayoutId id="2147489640" r:id="rId9"/>
    <p:sldLayoutId id="2147489641" r:id="rId10"/>
    <p:sldLayoutId id="2147489642" r:id="rId11"/>
  </p:sldLayoutIdLst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DB9EAEA-CB2D-90F4-F200-8CC3790A43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AC99162-82FC-336F-8CF3-D64A004C4D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0AAE4DA-F0D1-4E34-8FD1-D6DE41AA615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14B0217-6EC9-494C-B211-333FB3EB95D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9907143-2919-4ABC-89D3-F696158ACB4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4CAFD7F9-7291-464D-BF52-865114CA977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894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066" r:id="rId1"/>
    <p:sldLayoutId id="2147490067" r:id="rId2"/>
    <p:sldLayoutId id="2147490068" r:id="rId3"/>
    <p:sldLayoutId id="2147490069" r:id="rId4"/>
    <p:sldLayoutId id="2147490070" r:id="rId5"/>
    <p:sldLayoutId id="2147490071" r:id="rId6"/>
    <p:sldLayoutId id="2147490072" r:id="rId7"/>
    <p:sldLayoutId id="2147490073" r:id="rId8"/>
    <p:sldLayoutId id="2147490074" r:id="rId9"/>
    <p:sldLayoutId id="2147490075" r:id="rId10"/>
    <p:sldLayoutId id="21474900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3BC06807-8064-FEBE-C326-B1F24068B06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A5A1639F-F31C-D0C5-31E2-06F7B8D22D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407C4-D312-4B6A-B959-A1B14C1939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9D433-7BA3-405A-BA06-44C1251642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C9119-4593-4DAD-A386-636D4F209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332F7F7C-4D3F-4388-9471-A554155C43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299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078" r:id="rId1"/>
    <p:sldLayoutId id="2147490079" r:id="rId2"/>
    <p:sldLayoutId id="2147490080" r:id="rId3"/>
    <p:sldLayoutId id="2147490081" r:id="rId4"/>
    <p:sldLayoutId id="2147490082" r:id="rId5"/>
    <p:sldLayoutId id="2147490083" r:id="rId6"/>
    <p:sldLayoutId id="2147490084" r:id="rId7"/>
    <p:sldLayoutId id="2147490085" r:id="rId8"/>
    <p:sldLayoutId id="2147490086" r:id="rId9"/>
    <p:sldLayoutId id="2147490087" r:id="rId10"/>
    <p:sldLayoutId id="2147490088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78F53CC-60E0-F906-B202-EA16E1A689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11CE827-13B8-60E0-CC18-EEA6B39279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91CFE89-2026-4B70-A93C-FD9DC39E237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94835C1-EA42-4506-8239-3421770D02F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E09AEDE-6AE3-4C98-AEC2-55DE4C6801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C2B4BC7F-10B7-4FEC-A236-062C784B7A1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6871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090" r:id="rId1"/>
    <p:sldLayoutId id="2147490091" r:id="rId2"/>
    <p:sldLayoutId id="2147490092" r:id="rId3"/>
    <p:sldLayoutId id="2147490093" r:id="rId4"/>
    <p:sldLayoutId id="2147490094" r:id="rId5"/>
    <p:sldLayoutId id="2147490095" r:id="rId6"/>
    <p:sldLayoutId id="2147490096" r:id="rId7"/>
    <p:sldLayoutId id="2147490097" r:id="rId8"/>
    <p:sldLayoutId id="2147490098" r:id="rId9"/>
    <p:sldLayoutId id="2147490099" r:id="rId10"/>
    <p:sldLayoutId id="2147490100" r:id="rId11"/>
    <p:sldLayoutId id="214749010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8472AE5-4136-8CC9-FC9B-30A0DF3968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D765FC1-EA7C-79F6-C35B-90D0A78D01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4F4A215-D692-4375-AF8A-5A02FFE2BF5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168DD5E-6FCA-4169-B4F3-269A0FF9229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E018895-85D5-4772-857A-C57D563927E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B79DA4AC-1E23-43BA-89A3-6167F061371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3099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127" r:id="rId1"/>
    <p:sldLayoutId id="2147490128" r:id="rId2"/>
    <p:sldLayoutId id="2147490129" r:id="rId3"/>
    <p:sldLayoutId id="2147490130" r:id="rId4"/>
    <p:sldLayoutId id="2147490131" r:id="rId5"/>
    <p:sldLayoutId id="2147490132" r:id="rId6"/>
    <p:sldLayoutId id="2147490133" r:id="rId7"/>
    <p:sldLayoutId id="2147490134" r:id="rId8"/>
    <p:sldLayoutId id="2147490135" r:id="rId9"/>
    <p:sldLayoutId id="2147490136" r:id="rId10"/>
    <p:sldLayoutId id="2147490137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1C2043E-5A61-4998-B14B-43D15AF02B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19A6BA5-5646-465B-9C9D-24A59BD7EF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920D3BC-89C4-484F-ACDD-221B0698FF3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FF3E3F5-2BE5-4B7F-BD3F-D880F1F1B32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A5B24F1-3627-4879-AB24-66E51A9B0A2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4D5DBDE2-36F3-47C7-8833-3DA3A0170A2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98" r:id="rId1"/>
    <p:sldLayoutId id="2147489699" r:id="rId2"/>
    <p:sldLayoutId id="2147489700" r:id="rId3"/>
    <p:sldLayoutId id="2147489701" r:id="rId4"/>
    <p:sldLayoutId id="2147489702" r:id="rId5"/>
    <p:sldLayoutId id="2147489703" r:id="rId6"/>
    <p:sldLayoutId id="2147489704" r:id="rId7"/>
    <p:sldLayoutId id="2147489705" r:id="rId8"/>
    <p:sldLayoutId id="2147489706" r:id="rId9"/>
    <p:sldLayoutId id="2147489707" r:id="rId10"/>
    <p:sldLayoutId id="2147489708" r:id="rId11"/>
    <p:sldLayoutId id="214748983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>
            <a:extLst>
              <a:ext uri="{FF2B5EF4-FFF2-40B4-BE49-F238E27FC236}">
                <a16:creationId xmlns:a16="http://schemas.microsoft.com/office/drawing/2014/main" id="{10528005-1AE2-40BD-990B-07A4516346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39" name="Text Placeholder 2">
            <a:extLst>
              <a:ext uri="{FF2B5EF4-FFF2-40B4-BE49-F238E27FC236}">
                <a16:creationId xmlns:a16="http://schemas.microsoft.com/office/drawing/2014/main" id="{C7978258-CBB3-4A14-BDBD-E4F977FED0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F6D6F-EA1F-4400-A870-78BAE6058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E889C-EC4E-4F16-BCC1-0860F77415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09CD4-4899-482B-8890-7B9094DFA9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8EA2B18D-A177-4950-9003-E358FF03D90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775" r:id="rId1"/>
    <p:sldLayoutId id="2147489776" r:id="rId2"/>
    <p:sldLayoutId id="2147489777" r:id="rId3"/>
    <p:sldLayoutId id="2147489778" r:id="rId4"/>
    <p:sldLayoutId id="2147489779" r:id="rId5"/>
    <p:sldLayoutId id="2147489780" r:id="rId6"/>
    <p:sldLayoutId id="2147489781" r:id="rId7"/>
    <p:sldLayoutId id="2147489782" r:id="rId8"/>
    <p:sldLayoutId id="2147489783" r:id="rId9"/>
    <p:sldLayoutId id="2147489784" r:id="rId10"/>
    <p:sldLayoutId id="2147489785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>
            <a:extLst>
              <a:ext uri="{FF2B5EF4-FFF2-40B4-BE49-F238E27FC236}">
                <a16:creationId xmlns:a16="http://schemas.microsoft.com/office/drawing/2014/main" id="{1B889358-B8ED-4C14-B9D1-ABE27900AE1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5363" name="Text Placeholder 2">
            <a:extLst>
              <a:ext uri="{FF2B5EF4-FFF2-40B4-BE49-F238E27FC236}">
                <a16:creationId xmlns:a16="http://schemas.microsoft.com/office/drawing/2014/main" id="{9832F9BE-C50A-4221-9A8A-8A3230C1A4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B4D4F-3E52-4595-8DA4-3021E37423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E85D8-7016-495C-B250-5865D1FDBA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5C503-DE44-45C5-963A-4ED601A496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175B6E9-E699-4D77-87F5-904BD691A0C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786" r:id="rId1"/>
    <p:sldLayoutId id="2147489787" r:id="rId2"/>
    <p:sldLayoutId id="2147489788" r:id="rId3"/>
    <p:sldLayoutId id="2147489789" r:id="rId4"/>
    <p:sldLayoutId id="2147489790" r:id="rId5"/>
    <p:sldLayoutId id="2147489791" r:id="rId6"/>
    <p:sldLayoutId id="2147489792" r:id="rId7"/>
    <p:sldLayoutId id="2147489793" r:id="rId8"/>
    <p:sldLayoutId id="2147489794" r:id="rId9"/>
    <p:sldLayoutId id="2147489795" r:id="rId10"/>
    <p:sldLayoutId id="21474897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Placeholder 1">
            <a:extLst>
              <a:ext uri="{FF2B5EF4-FFF2-40B4-BE49-F238E27FC236}">
                <a16:creationId xmlns:a16="http://schemas.microsoft.com/office/drawing/2014/main" id="{5C43DF42-C101-4ECD-BC78-06210669007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33795" name="Text Placeholder 2">
            <a:extLst>
              <a:ext uri="{FF2B5EF4-FFF2-40B4-BE49-F238E27FC236}">
                <a16:creationId xmlns:a16="http://schemas.microsoft.com/office/drawing/2014/main" id="{94BACFBF-73D2-49FA-896D-4EA2C51247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8CF96-210A-4FF7-AD30-0429602049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FEE34-B33F-4B8C-8FF4-AFF84301D7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8C362-235E-478F-8A1A-C91DBADD86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A104E69-66E1-46A2-99E8-3601730B76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59515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836" r:id="rId1"/>
    <p:sldLayoutId id="2147489837" r:id="rId2"/>
    <p:sldLayoutId id="2147489838" r:id="rId3"/>
    <p:sldLayoutId id="2147489839" r:id="rId4"/>
    <p:sldLayoutId id="2147489840" r:id="rId5"/>
    <p:sldLayoutId id="2147489841" r:id="rId6"/>
    <p:sldLayoutId id="2147489842" r:id="rId7"/>
    <p:sldLayoutId id="2147489843" r:id="rId8"/>
    <p:sldLayoutId id="2147489844" r:id="rId9"/>
    <p:sldLayoutId id="2147489845" r:id="rId10"/>
    <p:sldLayoutId id="21474898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>
            <a:extLst>
              <a:ext uri="{FF2B5EF4-FFF2-40B4-BE49-F238E27FC236}">
                <a16:creationId xmlns:a16="http://schemas.microsoft.com/office/drawing/2014/main" id="{11809D59-53A2-434B-B777-13625CE3C47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6387" name="Text Placeholder 2">
            <a:extLst>
              <a:ext uri="{FF2B5EF4-FFF2-40B4-BE49-F238E27FC236}">
                <a16:creationId xmlns:a16="http://schemas.microsoft.com/office/drawing/2014/main" id="{7D4114AD-294B-403C-890F-B3B597E929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16A54-4B12-4642-B048-C0FB55DDD2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64A46-66D0-40BF-8D28-3767BA6D9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81EEE-08C4-440A-941D-98727AABFF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36617F8-24C3-4FB0-8703-6F9929B450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609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934" r:id="rId1"/>
    <p:sldLayoutId id="2147489935" r:id="rId2"/>
    <p:sldLayoutId id="2147489936" r:id="rId3"/>
    <p:sldLayoutId id="2147489937" r:id="rId4"/>
    <p:sldLayoutId id="2147489938" r:id="rId5"/>
    <p:sldLayoutId id="2147489939" r:id="rId6"/>
    <p:sldLayoutId id="2147489940" r:id="rId7"/>
    <p:sldLayoutId id="2147489941" r:id="rId8"/>
    <p:sldLayoutId id="2147489942" r:id="rId9"/>
    <p:sldLayoutId id="2147489943" r:id="rId10"/>
    <p:sldLayoutId id="2147489944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529E7-D109-49BB-9F2A-834823230130}" type="datetimeFigureOut">
              <a:rPr lang="es-ES" smtClean="0"/>
              <a:pPr/>
              <a:t>13/05/2024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83E76-3A92-4C9D-930B-331BE50237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091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946" r:id="rId1"/>
    <p:sldLayoutId id="2147489947" r:id="rId2"/>
    <p:sldLayoutId id="2147489948" r:id="rId3"/>
    <p:sldLayoutId id="2147489949" r:id="rId4"/>
    <p:sldLayoutId id="2147489950" r:id="rId5"/>
    <p:sldLayoutId id="2147489951" r:id="rId6"/>
    <p:sldLayoutId id="2147489952" r:id="rId7"/>
    <p:sldLayoutId id="2147489953" r:id="rId8"/>
    <p:sldLayoutId id="2147489954" r:id="rId9"/>
    <p:sldLayoutId id="2147489955" r:id="rId10"/>
    <p:sldLayoutId id="214748995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26DC0F98-5A7D-4844-A010-631F8D9D8B8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1F308D3C-3F1D-4C0C-B27D-8962127F27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DD64B-2F29-48F5-9385-43C787ADB9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2F9DB-7E5B-4615-81AE-4DCFE0AED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19D1A-42A3-48D2-AB10-4981F8783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C8415CDF-C282-479A-8029-C911450F741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1510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006" r:id="rId1"/>
    <p:sldLayoutId id="2147490007" r:id="rId2"/>
    <p:sldLayoutId id="2147490008" r:id="rId3"/>
    <p:sldLayoutId id="2147490009" r:id="rId4"/>
    <p:sldLayoutId id="2147490010" r:id="rId5"/>
    <p:sldLayoutId id="2147490011" r:id="rId6"/>
    <p:sldLayoutId id="2147490012" r:id="rId7"/>
    <p:sldLayoutId id="2147490013" r:id="rId8"/>
    <p:sldLayoutId id="2147490014" r:id="rId9"/>
    <p:sldLayoutId id="2147490015" r:id="rId10"/>
    <p:sldLayoutId id="2147490016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1824BF29-C45D-4011-841A-4CFA25282F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981ABF6C-FF95-4B36-9D88-2ED4A682D5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BA4214A-1DE6-484C-9262-1008EB70BA9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8114690-524A-44BA-A14E-DE717F6BCC1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4BB7298-D4EA-4891-9128-7F7D11997AD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BB3856BD-95B7-42FC-8B28-E75EFB029A9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7564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054" r:id="rId1"/>
    <p:sldLayoutId id="2147490055" r:id="rId2"/>
    <p:sldLayoutId id="2147490056" r:id="rId3"/>
    <p:sldLayoutId id="2147490057" r:id="rId4"/>
    <p:sldLayoutId id="2147490058" r:id="rId5"/>
    <p:sldLayoutId id="2147490059" r:id="rId6"/>
    <p:sldLayoutId id="2147490060" r:id="rId7"/>
    <p:sldLayoutId id="2147490061" r:id="rId8"/>
    <p:sldLayoutId id="2147490062" r:id="rId9"/>
    <p:sldLayoutId id="2147490063" r:id="rId10"/>
    <p:sldLayoutId id="2147490064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141125&amp;picture=uk-map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9.xml"/><Relationship Id="rId5" Type="http://schemas.openxmlformats.org/officeDocument/2006/relationships/hyperlink" Target="http://codegolf.stackexchange.com/questions/74328/surrounding-countries" TargetMode="Externa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4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google.co.uk/imgres?imgurl=http%3A%2F%2Fescuelayfamiliaenpositivo.es%2Fwp-content%2Fuploads%2F2017%2F07%2Fservicios-centroseducativos.png&amp;imgrefurl=http%3A%2F%2Fescuelayfamiliaenpositivo.es%2Fservicios-que-ofrezco%2Fparejas%2F&amp;docid=2fb9yJE2pEEQSM&amp;tbnid=WaAf4j-MQC844M%3A&amp;vet=1&amp;w=666&amp;h=515&amp;hl=es&amp;bih=607&amp;biw=1280&amp;ved=2ahUKEwjp1J6ujrjlAhUFgRoKHRM-BskQxiAoAXoECAEQFg&amp;iact=c&amp;ictx=1" TargetMode="External"/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>
            <a:extLst>
              <a:ext uri="{FF2B5EF4-FFF2-40B4-BE49-F238E27FC236}">
                <a16:creationId xmlns:a16="http://schemas.microsoft.com/office/drawing/2014/main" id="{0972FC81-E5D1-4847-AFA3-08024842A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42875"/>
            <a:ext cx="8642350" cy="863600"/>
          </a:xfrm>
        </p:spPr>
        <p:txBody>
          <a:bodyPr/>
          <a:lstStyle/>
          <a:p>
            <a:pPr eaLnBrk="1" hangingPunct="1"/>
            <a:r>
              <a:rPr lang="en-GB" altLang="en-US" sz="2400" i="1" dirty="0" err="1">
                <a:latin typeface="Comic Sans MS" panose="030F0702030302020204" pitchFamily="66" charset="0"/>
              </a:rPr>
              <a:t>Clase</a:t>
            </a:r>
            <a:r>
              <a:rPr lang="en-GB" altLang="en-US" sz="2400" i="1" dirty="0">
                <a:latin typeface="Comic Sans MS" panose="030F0702030302020204" pitchFamily="66" charset="0"/>
              </a:rPr>
              <a:t> 3 de 11             </a:t>
            </a:r>
            <a:r>
              <a:rPr lang="en-GB" altLang="en-US" sz="2000" i="1" dirty="0" err="1">
                <a:latin typeface="Comic Sans MS" panose="030F0702030302020204" pitchFamily="66" charset="0"/>
              </a:rPr>
              <a:t>Fecha</a:t>
            </a:r>
            <a:r>
              <a:rPr lang="en-GB" altLang="en-US" sz="2000" i="1" dirty="0">
                <a:latin typeface="Comic Sans MS" panose="030F0702030302020204" pitchFamily="66" charset="0"/>
              </a:rPr>
              <a:t>:  </a:t>
            </a:r>
            <a:r>
              <a:rPr lang="en-GB" altLang="en-US" sz="2000" i="1" dirty="0">
                <a:solidFill>
                  <a:srgbClr val="002060"/>
                </a:solidFill>
                <a:latin typeface="Comic Sans MS" panose="030F0702030302020204" pitchFamily="66" charset="0"/>
              </a:rPr>
              <a:t>lunes</a:t>
            </a:r>
            <a:r>
              <a:rPr lang="en-GB" altLang="en-US" sz="2000" i="1" dirty="0">
                <a:latin typeface="Comic Sans MS" panose="030F0702030302020204" pitchFamily="66" charset="0"/>
              </a:rPr>
              <a:t>, 13 </a:t>
            </a:r>
            <a:r>
              <a:rPr lang="en-GB" altLang="en-US" sz="2000" i="1" dirty="0">
                <a:solidFill>
                  <a:srgbClr val="002060"/>
                </a:solidFill>
                <a:latin typeface="Comic Sans MS" panose="030F0702030302020204" pitchFamily="66" charset="0"/>
              </a:rPr>
              <a:t>de</a:t>
            </a:r>
            <a:r>
              <a:rPr lang="en-GB" altLang="en-US" sz="2000" i="1" dirty="0">
                <a:solidFill>
                  <a:srgbClr val="C00000"/>
                </a:solidFill>
                <a:latin typeface="Comic Sans MS" panose="030F0702030302020204" pitchFamily="66" charset="0"/>
              </a:rPr>
              <a:t> mayo </a:t>
            </a:r>
            <a:r>
              <a:rPr lang="en-GB" altLang="en-US" sz="2000" i="1" dirty="0">
                <a:latin typeface="Comic Sans MS" panose="030F0702030302020204" pitchFamily="66" charset="0"/>
              </a:rPr>
              <a:t>de 2024</a:t>
            </a:r>
            <a:br>
              <a:rPr lang="en-GB" altLang="en-US" sz="2000" i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GB" altLang="en-US" sz="2000" i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051" name="Rectangle 5">
            <a:extLst>
              <a:ext uri="{FF2B5EF4-FFF2-40B4-BE49-F238E27FC236}">
                <a16:creationId xmlns:a16="http://schemas.microsoft.com/office/drawing/2014/main" id="{B6783C34-4057-4F9C-BE27-5F0B8FF5A14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41350" y="560388"/>
            <a:ext cx="8245475" cy="59086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altLang="en-US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altLang="en-US" sz="2400" dirty="0">
                <a:latin typeface="Comic Sans MS" panose="030F0702030302020204" pitchFamily="66" charset="0"/>
              </a:rPr>
              <a:t>Lo que </a:t>
            </a:r>
            <a:r>
              <a:rPr lang="en-GB" altLang="en-US" sz="2400" dirty="0" err="1">
                <a:latin typeface="Comic Sans MS" panose="030F0702030302020204" pitchFamily="66" charset="0"/>
              </a:rPr>
              <a:t>vamos</a:t>
            </a:r>
            <a:r>
              <a:rPr lang="en-GB" altLang="en-US" sz="2400" dirty="0">
                <a:latin typeface="Comic Sans MS" panose="030F0702030302020204" pitchFamily="66" charset="0"/>
              </a:rPr>
              <a:t> a </a:t>
            </a:r>
            <a:r>
              <a:rPr lang="en-GB" altLang="en-US" sz="2400" dirty="0" err="1">
                <a:latin typeface="Comic Sans MS" panose="030F0702030302020204" pitchFamily="66" charset="0"/>
              </a:rPr>
              <a:t>aprender</a:t>
            </a:r>
            <a:r>
              <a:rPr lang="en-GB" altLang="en-US" sz="2400" dirty="0">
                <a:latin typeface="Comic Sans MS" panose="030F0702030302020204" pitchFamily="66" charset="0"/>
              </a:rPr>
              <a:t>: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altLang="en-US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GB" alt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       - near/far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sz="2400" dirty="0">
                <a:solidFill>
                  <a:srgbClr val="AC0428"/>
                </a:solidFill>
                <a:latin typeface="Comic Sans MS" panose="030F0702030302020204" pitchFamily="66" charset="0"/>
              </a:rPr>
              <a:t>        - how many Km. (away) is a place from another</a:t>
            </a:r>
            <a:endParaRPr lang="en-GB" altLang="en-US" sz="2400" dirty="0">
              <a:solidFill>
                <a:srgbClr val="800000"/>
              </a:solidFill>
              <a:latin typeface="Comic Sans MS" panose="030F0702030302020204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sz="2400" dirty="0">
                <a:solidFill>
                  <a:srgbClr val="AC0428"/>
                </a:solidFill>
                <a:latin typeface="Comic Sans MS" panose="030F0702030302020204" pitchFamily="66" charset="0"/>
              </a:rPr>
              <a:t>                     </a:t>
            </a:r>
            <a:endParaRPr lang="en-GB" altLang="en-US" sz="2400" i="1" dirty="0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altLang="en-US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2AEFF943-E7A2-4E6E-8731-C898914F2C0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27088" y="1149350"/>
            <a:ext cx="4748212" cy="1398588"/>
          </a:xfrm>
        </p:spPr>
        <p:txBody>
          <a:bodyPr/>
          <a:lstStyle/>
          <a:p>
            <a:r>
              <a:rPr lang="en-GB" alt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Tercera</a:t>
            </a:r>
            <a:r>
              <a:rPr lang="en-US" alt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dirty="0" err="1">
                <a:latin typeface="Comic Sans MS" panose="030F0702030302020204" pitchFamily="66" charset="0"/>
              </a:rPr>
              <a:t>semana</a:t>
            </a:r>
            <a:endParaRPr lang="en-US" altLang="en-US" dirty="0">
              <a:latin typeface="Comic Sans MS" panose="030F0702030302020204" pitchFamily="66" charset="0"/>
            </a:endParaRPr>
          </a:p>
        </p:txBody>
      </p:sp>
      <p:pic>
        <p:nvPicPr>
          <p:cNvPr id="32771" name="Picture 18" descr="C:\Users\Lewis Andrews\AppData\Local\Microsoft\Windows\Temporary Internet Files\Content.IE5\3SN5MKYN\americas6[1].gif">
            <a:extLst>
              <a:ext uri="{FF2B5EF4-FFF2-40B4-BE49-F238E27FC236}">
                <a16:creationId xmlns:a16="http://schemas.microsoft.com/office/drawing/2014/main" id="{198A220D-7566-448B-A1B4-23DEEE448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765175"/>
            <a:ext cx="3343275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1" descr="Plik:Spain administrative map PL.png">
            <a:extLst>
              <a:ext uri="{FF2B5EF4-FFF2-40B4-BE49-F238E27FC236}">
                <a16:creationId xmlns:a16="http://schemas.microsoft.com/office/drawing/2014/main" id="{B0A1BCFE-A5DB-4A5B-98E0-4F7337854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2533650"/>
            <a:ext cx="129857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347864" y="0"/>
            <a:ext cx="1989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Dictado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8289" y="908720"/>
            <a:ext cx="3267567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s-ES" sz="2400" b="1" dirty="0">
                <a:solidFill>
                  <a:srgbClr val="FF0000"/>
                </a:solidFill>
                <a:latin typeface="Comic Sans MS" pitchFamily="66" charset="0"/>
              </a:rPr>
              <a:t>Prohibido estacionar</a:t>
            </a:r>
          </a:p>
          <a:p>
            <a:pPr lvl="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s-ES" sz="2400" b="1" dirty="0">
                <a:solidFill>
                  <a:srgbClr val="002060"/>
                </a:solidFill>
                <a:latin typeface="Comic Sans MS" pitchFamily="66" charset="0"/>
              </a:rPr>
              <a:t>Salida de emergencia</a:t>
            </a:r>
          </a:p>
          <a:p>
            <a:pPr lvl="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s-ES" sz="2400" b="1" dirty="0">
                <a:solidFill>
                  <a:srgbClr val="006600"/>
                </a:solidFill>
                <a:latin typeface="Comic Sans MS" pitchFamily="66" charset="0"/>
              </a:rPr>
              <a:t>Cenar conmigo</a:t>
            </a:r>
          </a:p>
          <a:p>
            <a:pPr lvl="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s-ES" sz="2400" b="1" dirty="0">
                <a:solidFill>
                  <a:srgbClr val="CC6600"/>
                </a:solidFill>
                <a:latin typeface="Comic Sans MS" pitchFamily="66" charset="0"/>
              </a:rPr>
              <a:t>Cerrado el domingo</a:t>
            </a:r>
          </a:p>
          <a:p>
            <a:pPr lvl="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2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Parques</a:t>
            </a:r>
            <a:r>
              <a:rPr lang="en-GB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públicos</a:t>
            </a:r>
            <a:endParaRPr lang="en-GB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2400" b="1" dirty="0">
                <a:solidFill>
                  <a:srgbClr val="00FF00"/>
                </a:solidFill>
                <a:latin typeface="Comic Sans MS" panose="030F0702030302020204" pitchFamily="66" charset="0"/>
              </a:rPr>
              <a:t>Mesas </a:t>
            </a:r>
            <a:r>
              <a:rPr lang="en-GB" sz="2400" b="1" dirty="0" err="1">
                <a:solidFill>
                  <a:srgbClr val="00FF00"/>
                </a:solidFill>
                <a:latin typeface="Comic Sans MS" panose="030F0702030302020204" pitchFamily="66" charset="0"/>
              </a:rPr>
              <a:t>libres</a:t>
            </a:r>
            <a:endParaRPr lang="en-GB" sz="2400" b="1" dirty="0">
              <a:solidFill>
                <a:srgbClr val="00FF00"/>
              </a:solidFill>
              <a:latin typeface="Comic Sans MS" panose="030F0702030302020204" pitchFamily="66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24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omic Sans MS" panose="030F0702030302020204" pitchFamily="66" charset="0"/>
              </a:rPr>
              <a:t>Pescado</a:t>
            </a:r>
            <a:endParaRPr lang="en-GB" sz="2400" b="1" dirty="0">
              <a:solidFill>
                <a:prstClr val="black">
                  <a:lumMod val="85000"/>
                  <a:lumOff val="15000"/>
                </a:prstClr>
              </a:solidFill>
              <a:latin typeface="Comic Sans MS" panose="030F0702030302020204" pitchFamily="66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24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Mariscos</a:t>
            </a:r>
            <a:endParaRPr lang="en-GB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2400" b="1" dirty="0">
                <a:solidFill>
                  <a:srgbClr val="FF00FF"/>
                </a:solidFill>
                <a:latin typeface="Comic Sans MS" panose="030F0702030302020204" pitchFamily="66" charset="0"/>
              </a:rPr>
              <a:t>Gambas</a:t>
            </a:r>
          </a:p>
          <a:p>
            <a:pPr lvl="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Pollo </a:t>
            </a:r>
            <a:r>
              <a:rPr lang="en-GB" sz="24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agridulce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526734" y="762180"/>
            <a:ext cx="326923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Emergency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exit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Closed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on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Sunday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Parking 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prohibited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Public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parks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Have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dinner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with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Seashells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Emergency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exit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Prawns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Sweet &amp; sour 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chicken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s-E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Fish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Free tables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02643" y="579911"/>
            <a:ext cx="4509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1. Escribe las palabras que escuchas (10)</a:t>
            </a:r>
          </a:p>
        </p:txBody>
      </p:sp>
      <p:cxnSp>
        <p:nvCxnSpPr>
          <p:cNvPr id="9" name="8 Conector recto de flecha"/>
          <p:cNvCxnSpPr>
            <a:cxnSpLocks/>
          </p:cNvCxnSpPr>
          <p:nvPr/>
        </p:nvCxnSpPr>
        <p:spPr>
          <a:xfrm>
            <a:off x="3095067" y="1198561"/>
            <a:ext cx="2508165" cy="78722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>
            <a:cxnSpLocks/>
            <a:endCxn id="6" idx="1"/>
          </p:cNvCxnSpPr>
          <p:nvPr/>
        </p:nvCxnSpPr>
        <p:spPr>
          <a:xfrm flipV="1">
            <a:off x="1493975" y="3609113"/>
            <a:ext cx="4032759" cy="151425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>
            <a:cxnSpLocks/>
          </p:cNvCxnSpPr>
          <p:nvPr/>
        </p:nvCxnSpPr>
        <p:spPr>
          <a:xfrm flipV="1">
            <a:off x="1819012" y="949243"/>
            <a:ext cx="3717036" cy="1009534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>
            <a:cxnSpLocks/>
          </p:cNvCxnSpPr>
          <p:nvPr/>
        </p:nvCxnSpPr>
        <p:spPr>
          <a:xfrm>
            <a:off x="2457427" y="2574297"/>
            <a:ext cx="3266701" cy="609303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>
            <a:cxnSpLocks/>
          </p:cNvCxnSpPr>
          <p:nvPr/>
        </p:nvCxnSpPr>
        <p:spPr>
          <a:xfrm flipV="1">
            <a:off x="2267744" y="5107462"/>
            <a:ext cx="3226908" cy="1170627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>
            <a:cxnSpLocks/>
          </p:cNvCxnSpPr>
          <p:nvPr/>
        </p:nvCxnSpPr>
        <p:spPr>
          <a:xfrm flipV="1">
            <a:off x="2636646" y="2574297"/>
            <a:ext cx="2940061" cy="967786"/>
          </a:xfrm>
          <a:prstGeom prst="straightConnector1">
            <a:avLst/>
          </a:prstGeom>
          <a:ln w="254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>
            <a:cxnSpLocks/>
          </p:cNvCxnSpPr>
          <p:nvPr/>
        </p:nvCxnSpPr>
        <p:spPr>
          <a:xfrm flipV="1">
            <a:off x="3010360" y="1628131"/>
            <a:ext cx="2524951" cy="1343856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>
            <a:cxnSpLocks/>
          </p:cNvCxnSpPr>
          <p:nvPr/>
        </p:nvCxnSpPr>
        <p:spPr>
          <a:xfrm>
            <a:off x="2051720" y="4177386"/>
            <a:ext cx="3442932" cy="1973561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>
            <a:cxnSpLocks/>
          </p:cNvCxnSpPr>
          <p:nvPr/>
        </p:nvCxnSpPr>
        <p:spPr>
          <a:xfrm flipV="1">
            <a:off x="1344418" y="4571213"/>
            <a:ext cx="4066017" cy="10542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>
            <a:cxnSpLocks/>
          </p:cNvCxnSpPr>
          <p:nvPr/>
        </p:nvCxnSpPr>
        <p:spPr>
          <a:xfrm>
            <a:off x="1417297" y="4790329"/>
            <a:ext cx="4128279" cy="807966"/>
          </a:xfrm>
          <a:prstGeom prst="straightConnector1">
            <a:avLst/>
          </a:prstGeom>
          <a:ln w="254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>
            <a:extLst>
              <a:ext uri="{FF2B5EF4-FFF2-40B4-BE49-F238E27FC236}">
                <a16:creationId xmlns:a16="http://schemas.microsoft.com/office/drawing/2014/main" id="{891AF4DF-C111-495E-AC0B-710584058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152" y="-2596"/>
            <a:ext cx="898285" cy="76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799D9D56-FEDE-4F67-8629-B6E75DC86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938" y="-35728"/>
            <a:ext cx="650074" cy="65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4 CuadroTexto">
            <a:extLst>
              <a:ext uri="{FF2B5EF4-FFF2-40B4-BE49-F238E27FC236}">
                <a16:creationId xmlns:a16="http://schemas.microsoft.com/office/drawing/2014/main" id="{425A3C7B-04BB-7AA1-D2F5-1CAD39A2D16A}"/>
              </a:ext>
            </a:extLst>
          </p:cNvPr>
          <p:cNvSpPr txBox="1"/>
          <p:nvPr/>
        </p:nvSpPr>
        <p:spPr>
          <a:xfrm>
            <a:off x="174298" y="6347607"/>
            <a:ext cx="8070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2. Ahora, </a:t>
            </a:r>
            <a:r>
              <a:rPr lang="es-ES" sz="2000" dirty="0">
                <a:solidFill>
                  <a:prstClr val="black"/>
                </a:solidFill>
                <a:latin typeface="Comic Sans MS" pitchFamily="66" charset="0"/>
              </a:rPr>
              <a:t>haz oraciones con cada frase o palabra </a:t>
            </a:r>
            <a:r>
              <a:rPr lang="en-GB" altLang="en-US" sz="2000" kern="0" dirty="0" err="1">
                <a:solidFill>
                  <a:srgbClr val="00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óúéí¿ñü</a:t>
            </a:r>
            <a:endParaRPr lang="es-E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32" name="Picture 2" descr="C:\Users\Lewis Andrews\AppData\Local\Microsoft\Windows\Temporary Internet Files\Content.IE5\EYPDO8DI\spelling[1].gif">
            <a:extLst>
              <a:ext uri="{FF2B5EF4-FFF2-40B4-BE49-F238E27FC236}">
                <a16:creationId xmlns:a16="http://schemas.microsoft.com/office/drawing/2014/main" id="{0CC2DA9D-F13C-2B2E-9A63-2996966B6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186" y="126106"/>
            <a:ext cx="650171" cy="78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7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7D6068-7AE6-42D8-AB06-9B07036F9C53}"/>
              </a:ext>
            </a:extLst>
          </p:cNvPr>
          <p:cNvSpPr/>
          <p:nvPr/>
        </p:nvSpPr>
        <p:spPr>
          <a:xfrm>
            <a:off x="691035" y="5026290"/>
            <a:ext cx="3310122" cy="155734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GB" altLang="en-US" sz="2800" b="1" kern="0" dirty="0">
                <a:solidFill>
                  <a:srgbClr val="006600"/>
                </a:solidFill>
              </a:rPr>
              <a:t>- Is it </a:t>
            </a:r>
            <a:r>
              <a:rPr lang="en-GB" altLang="en-US" sz="2800" kern="0" dirty="0">
                <a:solidFill>
                  <a:srgbClr val="000000"/>
                </a:solidFill>
              </a:rPr>
              <a:t>5 Km. </a:t>
            </a:r>
            <a:r>
              <a:rPr lang="en-GB" altLang="en-US" sz="2800" kern="0" dirty="0">
                <a:solidFill>
                  <a:srgbClr val="000000"/>
                </a:solidFill>
                <a:highlight>
                  <a:srgbClr val="FFFF00"/>
                </a:highlight>
              </a:rPr>
              <a:t>(away)</a:t>
            </a:r>
            <a:r>
              <a:rPr lang="en-GB" altLang="en-US" sz="2800" kern="0" dirty="0">
                <a:solidFill>
                  <a:srgbClr val="000000"/>
                </a:solidFill>
              </a:rPr>
              <a:t> ?</a:t>
            </a:r>
          </a:p>
          <a:p>
            <a:pPr>
              <a:spcBef>
                <a:spcPct val="20000"/>
              </a:spcBef>
              <a:defRPr/>
            </a:pPr>
            <a:r>
              <a:rPr lang="en-GB" altLang="en-US" sz="2800" b="1" kern="0" dirty="0">
                <a:solidFill>
                  <a:srgbClr val="C00000"/>
                </a:solidFill>
              </a:rPr>
              <a:t>- No, </a:t>
            </a:r>
            <a:r>
              <a:rPr lang="en-GB" altLang="en-US" sz="2800" b="1" kern="0" dirty="0">
                <a:solidFill>
                  <a:srgbClr val="006600"/>
                </a:solidFill>
              </a:rPr>
              <a:t>it is </a:t>
            </a:r>
            <a:r>
              <a:rPr lang="en-GB" altLang="en-US" sz="2800" b="1" kern="0" dirty="0">
                <a:solidFill>
                  <a:srgbClr val="C00000"/>
                </a:solidFill>
              </a:rPr>
              <a:t>not</a:t>
            </a:r>
            <a:r>
              <a:rPr lang="en-GB" altLang="en-US" sz="2800" kern="0" dirty="0">
                <a:solidFill>
                  <a:srgbClr val="000000"/>
                </a:solidFill>
              </a:rPr>
              <a:t>  </a:t>
            </a:r>
            <a:endParaRPr lang="en-GB" altLang="en-US" sz="2800" kern="0" dirty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lang="en-GB" altLang="en-US" sz="2800" b="1" kern="0" dirty="0">
                <a:solidFill>
                  <a:srgbClr val="C00000"/>
                </a:solidFill>
              </a:rPr>
              <a:t>   Yes, </a:t>
            </a:r>
            <a:r>
              <a:rPr lang="en-GB" altLang="en-US" sz="2800" b="1" kern="0" dirty="0">
                <a:solidFill>
                  <a:srgbClr val="006600"/>
                </a:solidFill>
              </a:rPr>
              <a:t>it is. </a:t>
            </a:r>
            <a:r>
              <a:rPr lang="en-GB" altLang="en-US" sz="2800" kern="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03B880-140F-DE10-7003-FAAADFCC591C}"/>
              </a:ext>
            </a:extLst>
          </p:cNvPr>
          <p:cNvSpPr txBox="1"/>
          <p:nvPr/>
        </p:nvSpPr>
        <p:spPr>
          <a:xfrm>
            <a:off x="2555776" y="274361"/>
            <a:ext cx="27394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Australia</a:t>
            </a: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Francia</a:t>
            </a:r>
          </a:p>
          <a:p>
            <a:pPr marL="342900" indent="-342900">
              <a:buAutoNum type="arabicPeriod"/>
            </a:pPr>
            <a:r>
              <a:rPr lang="en-GB" dirty="0" err="1">
                <a:latin typeface="Comic Sans MS" panose="030F0702030302020204" pitchFamily="66" charset="0"/>
              </a:rPr>
              <a:t>Japón</a:t>
            </a:r>
            <a:endParaRPr lang="en-GB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China</a:t>
            </a:r>
          </a:p>
          <a:p>
            <a:pPr marL="342900" indent="-342900">
              <a:buAutoNum type="arabicPeriod"/>
            </a:pPr>
            <a:r>
              <a:rPr lang="en-GB" dirty="0" err="1">
                <a:latin typeface="Comic Sans MS" panose="030F0702030302020204" pitchFamily="66" charset="0"/>
              </a:rPr>
              <a:t>Irlanda</a:t>
            </a:r>
            <a:endParaRPr lang="en-GB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dirty="0" err="1">
                <a:latin typeface="Comic Sans MS" panose="030F0702030302020204" pitchFamily="66" charset="0"/>
              </a:rPr>
              <a:t>Bélgica</a:t>
            </a:r>
            <a:endParaRPr lang="en-GB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Perú</a:t>
            </a: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Nueva </a:t>
            </a:r>
            <a:r>
              <a:rPr lang="en-GB" dirty="0" err="1">
                <a:latin typeface="Comic Sans MS" panose="030F0702030302020204" pitchFamily="66" charset="0"/>
              </a:rPr>
              <a:t>Zelanda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C691572D-FF04-9F02-F125-8A30549D9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7584" y="657281"/>
            <a:ext cx="1097730" cy="12812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E9C14E-D249-2CE8-FC64-134C9CC27478}"/>
              </a:ext>
            </a:extLst>
          </p:cNvPr>
          <p:cNvSpPr txBox="1"/>
          <p:nvPr/>
        </p:nvSpPr>
        <p:spPr>
          <a:xfrm>
            <a:off x="4427984" y="5026290"/>
            <a:ext cx="3552570" cy="1557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 ¿</a:t>
            </a:r>
            <a:r>
              <a:rPr kumimoji="0" lang="en-GB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Está</a:t>
            </a:r>
            <a:r>
              <a:rPr kumimoji="0" lang="en-GB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 </a:t>
            </a:r>
            <a:r>
              <a: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 Km.?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 No, no </a:t>
            </a:r>
            <a:r>
              <a:rPr kumimoji="0" lang="en-GB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está</a:t>
            </a:r>
            <a:r>
              <a:rPr kumimoji="0" lang="en-GB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</a:t>
            </a:r>
            <a:r>
              <a: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</a:t>
            </a:r>
            <a:r>
              <a: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5 Km)</a:t>
            </a:r>
            <a:r>
              <a:rPr kumimoji="0" lang="en-GB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</a:t>
            </a:r>
            <a:endParaRPr kumimoji="0" lang="en-GB" altLang="en-US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</a:t>
            </a:r>
            <a:r>
              <a:rPr kumimoji="0" lang="en-GB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Sí</a:t>
            </a:r>
            <a:r>
              <a:rPr kumimoji="0" lang="en-GB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</a:t>
            </a:r>
            <a:r>
              <a:rPr kumimoji="0" lang="en-GB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está</a:t>
            </a:r>
            <a:r>
              <a:rPr kumimoji="0" lang="en-GB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(a </a:t>
            </a:r>
            <a:r>
              <a: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 Km)</a:t>
            </a:r>
            <a:r>
              <a:rPr kumimoji="0" lang="en-GB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kumimoji="0" lang="en-GB" altLang="en-US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5F69E249-FD3C-4528-BD29-7286EB8B3E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608127" y="98840"/>
            <a:ext cx="4261681" cy="23981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95FFCC5-498F-40FA-EAA5-4AF48CA1F07E}"/>
              </a:ext>
            </a:extLst>
          </p:cNvPr>
          <p:cNvSpPr txBox="1"/>
          <p:nvPr/>
        </p:nvSpPr>
        <p:spPr>
          <a:xfrm>
            <a:off x="1746391" y="3824139"/>
            <a:ext cx="4992576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-¿</a:t>
            </a:r>
            <a:r>
              <a:rPr kumimoji="0" lang="en-GB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Está</a:t>
            </a:r>
            <a:r>
              <a:rPr kumimoji="0" lang="en-GB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… </a:t>
            </a:r>
            <a:r>
              <a:rPr kumimoji="0" lang="en-GB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lejos</a:t>
            </a: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o </a:t>
            </a:r>
            <a:r>
              <a:rPr kumimoji="0" lang="en-GB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cerca</a:t>
            </a: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GB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 </a:t>
            </a:r>
            <a:r>
              <a:rPr kumimoji="0" lang="en-GB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Inglaterra</a:t>
            </a:r>
            <a:r>
              <a:rPr kumimoji="0" lang="en-GB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?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 …</a:t>
            </a:r>
            <a:r>
              <a:rPr kumimoji="0" lang="en-GB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está</a:t>
            </a:r>
            <a:r>
              <a:rPr kumimoji="0" lang="en-GB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GB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lejos</a:t>
            </a: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/</a:t>
            </a:r>
            <a:r>
              <a:rPr kumimoji="0" lang="en-GB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cerca</a:t>
            </a:r>
            <a:r>
              <a:rPr kumimoji="0" lang="en-GB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de </a:t>
            </a:r>
            <a:r>
              <a:rPr kumimoji="0" lang="en-GB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Inglaterra</a:t>
            </a:r>
            <a:r>
              <a:rPr kumimoji="0" lang="en-GB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40F5E1-EC03-1926-0169-10DB011381E3}"/>
              </a:ext>
            </a:extLst>
          </p:cNvPr>
          <p:cNvSpPr txBox="1"/>
          <p:nvPr/>
        </p:nvSpPr>
        <p:spPr>
          <a:xfrm>
            <a:off x="1812827" y="2934336"/>
            <a:ext cx="4606266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altLang="en-US" sz="2400" b="1" kern="0" dirty="0">
                <a:solidFill>
                  <a:srgbClr val="006600"/>
                </a:solidFill>
              </a:rPr>
              <a:t>- Is it … </a:t>
            </a:r>
            <a:r>
              <a:rPr lang="en-GB" altLang="en-US" sz="2400" kern="0" dirty="0">
                <a:solidFill>
                  <a:srgbClr val="000000"/>
                </a:solidFill>
                <a:highlight>
                  <a:srgbClr val="FFFF00"/>
                </a:highlight>
              </a:rPr>
              <a:t>far or near</a:t>
            </a:r>
            <a:r>
              <a:rPr lang="en-GB" altLang="en-US" sz="2400" kern="0" dirty="0">
                <a:solidFill>
                  <a:srgbClr val="000000"/>
                </a:solidFill>
              </a:rPr>
              <a:t> </a:t>
            </a:r>
            <a:r>
              <a:rPr lang="en-GB" altLang="en-US" sz="2400" b="1" kern="0" dirty="0">
                <a:solidFill>
                  <a:srgbClr val="C00000"/>
                </a:solidFill>
              </a:rPr>
              <a:t>f</a:t>
            </a:r>
            <a:r>
              <a:rPr kumimoji="0" lang="en-GB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rom </a:t>
            </a:r>
            <a:r>
              <a:rPr lang="en-GB" altLang="en-US" sz="2400" b="1" kern="0" dirty="0">
                <a:solidFill>
                  <a:srgbClr val="C00000"/>
                </a:solidFill>
              </a:rPr>
              <a:t>E</a:t>
            </a:r>
            <a:r>
              <a:rPr kumimoji="0" lang="en-GB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ngland</a:t>
            </a: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?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altLang="en-US" sz="2400" b="1" kern="0" dirty="0">
                <a:solidFill>
                  <a:srgbClr val="006600"/>
                </a:solidFill>
              </a:rPr>
              <a:t>- … </a:t>
            </a:r>
            <a:r>
              <a:rPr kumimoji="0" lang="en-GB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is  </a:t>
            </a:r>
            <a:r>
              <a:rPr kumimoji="0" lang="en-GB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lejos</a:t>
            </a: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/</a:t>
            </a:r>
            <a:r>
              <a:rPr kumimoji="0" lang="en-GB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cerca</a:t>
            </a:r>
            <a:r>
              <a:rPr kumimoji="0" lang="en-GB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GB" altLang="en-US" sz="2400" b="1" kern="0" dirty="0">
                <a:solidFill>
                  <a:srgbClr val="C00000"/>
                </a:solidFill>
              </a:rPr>
              <a:t>f</a:t>
            </a:r>
            <a:r>
              <a:rPr kumimoji="0" lang="en-GB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rom </a:t>
            </a:r>
            <a:r>
              <a:rPr lang="en-GB" altLang="en-US" sz="2400" b="1" kern="0" dirty="0">
                <a:solidFill>
                  <a:srgbClr val="C00000"/>
                </a:solidFill>
              </a:rPr>
              <a:t>E</a:t>
            </a:r>
            <a:r>
              <a:rPr kumimoji="0" lang="en-GB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ngland</a:t>
            </a:r>
            <a:r>
              <a:rPr kumimoji="0" lang="en-GB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078B159-2DD9-4F0A-A330-2B9C3C2F69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696913"/>
            <a:ext cx="8229600" cy="1143000"/>
          </a:xfrm>
        </p:spPr>
        <p:txBody>
          <a:bodyPr/>
          <a:lstStyle/>
          <a:p>
            <a:pPr algn="l" eaLnBrk="1" hangingPunct="1"/>
            <a:r>
              <a:rPr lang="en-GB" altLang="en-US">
                <a:latin typeface="Comic Sans MS" panose="030F0702030302020204" pitchFamily="66" charset="0"/>
              </a:rPr>
              <a:t>A-  ¿</a:t>
            </a:r>
            <a:r>
              <a:rPr lang="en-GB" altLang="en-US">
                <a:solidFill>
                  <a:srgbClr val="003300"/>
                </a:solidFill>
                <a:latin typeface="Comic Sans MS" panose="030F0702030302020204" pitchFamily="66" charset="0"/>
              </a:rPr>
              <a:t>Dónde</a:t>
            </a:r>
            <a:r>
              <a:rPr lang="en-GB" altLang="en-US">
                <a:latin typeface="Comic Sans MS" panose="030F0702030302020204" pitchFamily="66" charset="0"/>
              </a:rPr>
              <a:t> </a:t>
            </a:r>
            <a:r>
              <a:rPr lang="en-GB" altLang="en-US" b="1">
                <a:latin typeface="Comic Sans MS" panose="030F0702030302020204" pitchFamily="66" charset="0"/>
              </a:rPr>
              <a:t>está</a:t>
            </a:r>
            <a:r>
              <a:rPr lang="en-GB" altLang="en-US">
                <a:latin typeface="Comic Sans MS" panose="030F0702030302020204" pitchFamily="66" charset="0"/>
              </a:rPr>
              <a:t>?</a:t>
            </a:r>
            <a:br>
              <a:rPr lang="en-GB" altLang="en-US">
                <a:latin typeface="Comic Sans MS" panose="030F0702030302020204" pitchFamily="66" charset="0"/>
              </a:rPr>
            </a:br>
            <a:endParaRPr lang="en-US" alt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44CAB33-6320-4DF6-BA44-BBDB13693F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6388" y="1697038"/>
            <a:ext cx="8229600" cy="370363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4400" dirty="0">
                <a:latin typeface="Comic Sans MS" panose="030F0702030302020204" pitchFamily="66" charset="0"/>
              </a:rPr>
              <a:t>B- </a:t>
            </a:r>
            <a:r>
              <a:rPr lang="en-GB" altLang="en-US" sz="44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Está</a:t>
            </a:r>
            <a:r>
              <a:rPr lang="en-GB" altLang="en-US" sz="4400" dirty="0">
                <a:latin typeface="Comic Sans MS" panose="030F0702030302020204" pitchFamily="66" charset="0"/>
              </a:rPr>
              <a:t> </a:t>
            </a:r>
            <a:r>
              <a:rPr lang="en-GB" altLang="en-US" sz="4400" dirty="0" err="1">
                <a:latin typeface="Comic Sans MS" panose="030F0702030302020204" pitchFamily="66" charset="0"/>
              </a:rPr>
              <a:t>en</a:t>
            </a:r>
            <a:r>
              <a:rPr lang="en-GB" altLang="en-US" sz="4400" dirty="0">
                <a:latin typeface="Comic Sans MS" panose="030F0702030302020204" pitchFamily="66" charset="0"/>
              </a:rPr>
              <a:t> el </a:t>
            </a:r>
            <a:r>
              <a:rPr lang="en-GB" altLang="en-US" sz="4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norte</a:t>
            </a:r>
            <a:r>
              <a:rPr lang="en-GB" altLang="en-US" sz="4400" dirty="0">
                <a:latin typeface="Comic Sans MS" panose="030F0702030302020204" pitchFamily="66" charset="0"/>
              </a:rPr>
              <a:t>,  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4400" dirty="0">
                <a:latin typeface="Comic Sans MS" panose="030F0702030302020204" pitchFamily="66" charset="0"/>
              </a:rPr>
              <a:t>     </a:t>
            </a:r>
            <a:r>
              <a:rPr lang="en-GB" altLang="en-US" sz="44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está</a:t>
            </a:r>
            <a:r>
              <a:rPr lang="en-GB" altLang="en-US" sz="4400" dirty="0">
                <a:latin typeface="Comic Sans MS" panose="030F0702030302020204" pitchFamily="66" charset="0"/>
              </a:rPr>
              <a:t> </a:t>
            </a:r>
            <a:r>
              <a:rPr lang="en-GB" altLang="en-US" sz="4400" dirty="0" err="1">
                <a:solidFill>
                  <a:srgbClr val="FF3300"/>
                </a:solidFill>
                <a:latin typeface="Comic Sans MS" panose="030F0702030302020204" pitchFamily="66" charset="0"/>
              </a:rPr>
              <a:t>cerca</a:t>
            </a:r>
            <a:r>
              <a:rPr lang="en-GB" altLang="en-US" sz="4400" dirty="0">
                <a:latin typeface="Comic Sans MS" panose="030F0702030302020204" pitchFamily="66" charset="0"/>
              </a:rPr>
              <a:t>,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4400" dirty="0">
                <a:latin typeface="Comic Sans MS" panose="030F0702030302020204" pitchFamily="66" charset="0"/>
              </a:rPr>
              <a:t>     </a:t>
            </a:r>
            <a:r>
              <a:rPr lang="en-GB" altLang="en-US" sz="4400" dirty="0">
                <a:solidFill>
                  <a:srgbClr val="0066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a</a:t>
            </a:r>
            <a:r>
              <a:rPr lang="en-GB" altLang="en-US" sz="4400" dirty="0">
                <a:latin typeface="Comic Sans MS" panose="030F0702030302020204" pitchFamily="66" charset="0"/>
              </a:rPr>
              <a:t> 5 Km.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4400" dirty="0">
                <a:latin typeface="Comic Sans MS" panose="030F0702030302020204" pitchFamily="66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4400" dirty="0">
                <a:latin typeface="Comic Sans MS" panose="030F0702030302020204" pitchFamily="66" charset="0"/>
              </a:rPr>
              <a:t>  - </a:t>
            </a:r>
            <a:r>
              <a:rPr lang="en-GB" altLang="en-US" sz="44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Está</a:t>
            </a:r>
            <a:r>
              <a:rPr lang="en-GB" altLang="en-US" sz="4400" dirty="0">
                <a:latin typeface="Comic Sans MS" panose="030F0702030302020204" pitchFamily="66" charset="0"/>
              </a:rPr>
              <a:t> </a:t>
            </a:r>
            <a:r>
              <a:rPr lang="en-GB" altLang="en-US" sz="4400" dirty="0" err="1">
                <a:latin typeface="Comic Sans MS" panose="030F0702030302020204" pitchFamily="66" charset="0"/>
              </a:rPr>
              <a:t>en</a:t>
            </a:r>
            <a:r>
              <a:rPr lang="en-GB" altLang="en-US" sz="4400" dirty="0">
                <a:latin typeface="Comic Sans MS" panose="030F0702030302020204" pitchFamily="66" charset="0"/>
              </a:rPr>
              <a:t> el </a:t>
            </a:r>
            <a:r>
              <a:rPr lang="en-GB" altLang="en-US" sz="4400" dirty="0">
                <a:solidFill>
                  <a:srgbClr val="002060"/>
                </a:solidFill>
                <a:latin typeface="Comic Sans MS" panose="030F0702030302020204" pitchFamily="66" charset="0"/>
              </a:rPr>
              <a:t>sur</a:t>
            </a:r>
            <a:r>
              <a:rPr lang="en-GB" altLang="en-US" sz="4400" dirty="0">
                <a:latin typeface="Comic Sans MS" panose="030F0702030302020204" pitchFamily="66" charset="0"/>
              </a:rPr>
              <a:t>,  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4400" dirty="0">
                <a:latin typeface="Comic Sans MS" panose="030F0702030302020204" pitchFamily="66" charset="0"/>
              </a:rPr>
              <a:t>     </a:t>
            </a:r>
            <a:r>
              <a:rPr lang="en-GB" altLang="en-US" sz="44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está</a:t>
            </a:r>
            <a:r>
              <a:rPr lang="en-GB" altLang="en-US" sz="4400" dirty="0">
                <a:latin typeface="Comic Sans MS" panose="030F0702030302020204" pitchFamily="66" charset="0"/>
              </a:rPr>
              <a:t> </a:t>
            </a:r>
            <a:r>
              <a:rPr lang="en-GB" altLang="en-US" sz="4400" dirty="0" err="1">
                <a:solidFill>
                  <a:srgbClr val="FF3300"/>
                </a:solidFill>
                <a:latin typeface="Comic Sans MS" panose="030F0702030302020204" pitchFamily="66" charset="0"/>
              </a:rPr>
              <a:t>lejos</a:t>
            </a:r>
            <a:r>
              <a:rPr lang="en-GB" altLang="en-US" sz="4400" dirty="0">
                <a:latin typeface="Comic Sans MS" panose="030F0702030302020204" pitchFamily="66" charset="0"/>
              </a:rPr>
              <a:t>,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4400" dirty="0">
                <a:latin typeface="Comic Sans MS" panose="030F0702030302020204" pitchFamily="66" charset="0"/>
              </a:rPr>
              <a:t>     </a:t>
            </a:r>
            <a:r>
              <a:rPr lang="en-GB" altLang="en-US" sz="4400" dirty="0">
                <a:solidFill>
                  <a:srgbClr val="0066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a</a:t>
            </a:r>
            <a:r>
              <a:rPr lang="en-GB" altLang="en-US" sz="4400" dirty="0">
                <a:latin typeface="Comic Sans MS" panose="030F0702030302020204" pitchFamily="66" charset="0"/>
              </a:rPr>
              <a:t> 500 Km.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9600" dirty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9600" dirty="0"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CD0CBD35-C494-46CF-8532-23A899BE5D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4" y="260351"/>
            <a:ext cx="8713787" cy="208853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altLang="en-US" sz="3600" dirty="0">
                <a:latin typeface="Comic Sans MS" pitchFamily="66" charset="0"/>
              </a:rPr>
              <a:t>-¿</a:t>
            </a:r>
            <a:r>
              <a:rPr lang="en-GB" altLang="en-US" sz="3600" dirty="0">
                <a:solidFill>
                  <a:srgbClr val="002060"/>
                </a:solidFill>
                <a:latin typeface="Comic Sans MS" pitchFamily="66" charset="0"/>
              </a:rPr>
              <a:t>How many kilometres </a:t>
            </a:r>
            <a:r>
              <a:rPr lang="en-GB" altLang="en-US" sz="3600" dirty="0">
                <a:latin typeface="Comic Sans MS" pitchFamily="66" charset="0"/>
              </a:rPr>
              <a:t>is (</a:t>
            </a:r>
            <a:r>
              <a:rPr lang="en-GB" altLang="en-US" sz="3600" dirty="0">
                <a:solidFill>
                  <a:srgbClr val="00CC00"/>
                </a:solidFill>
                <a:latin typeface="Comic Sans MS" pitchFamily="66" charset="0"/>
              </a:rPr>
              <a:t>Croydon</a:t>
            </a:r>
            <a:r>
              <a:rPr lang="en-GB" altLang="en-US" sz="3600" dirty="0">
                <a:latin typeface="Comic Sans MS" pitchFamily="66" charset="0"/>
              </a:rPr>
              <a:t>)   </a:t>
            </a:r>
            <a:br>
              <a:rPr lang="en-GB" altLang="en-US" sz="3600" dirty="0">
                <a:latin typeface="Comic Sans MS" pitchFamily="66" charset="0"/>
              </a:rPr>
            </a:br>
            <a:r>
              <a:rPr lang="en-GB" altLang="en-US" sz="3600" dirty="0">
                <a:latin typeface="Comic Sans MS" pitchFamily="66" charset="0"/>
              </a:rPr>
              <a:t>  </a:t>
            </a:r>
            <a:r>
              <a:rPr lang="en-GB" altLang="en-US" sz="3600" dirty="0">
                <a:solidFill>
                  <a:srgbClr val="00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(away)</a:t>
            </a:r>
            <a:r>
              <a:rPr lang="en-GB" altLang="en-US" sz="36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from</a:t>
            </a:r>
            <a:r>
              <a:rPr lang="en-GB" altLang="en-US" sz="36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GB" altLang="en-US" sz="3600" b="1" dirty="0" err="1">
                <a:solidFill>
                  <a:srgbClr val="FF0000"/>
                </a:solidFill>
                <a:latin typeface="Comic Sans MS" pitchFamily="66" charset="0"/>
              </a:rPr>
              <a:t>Londres</a:t>
            </a:r>
            <a:r>
              <a:rPr lang="en-GB" altLang="en-US" sz="3600" dirty="0">
                <a:latin typeface="Comic Sans MS" pitchFamily="66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D1EDA-5A24-4448-A2FE-F3A1662BDAA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15106" y="2204070"/>
            <a:ext cx="8713787" cy="9366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altLang="en-US" sz="3600" dirty="0">
                <a:latin typeface="Comic Sans MS" panose="030F0702030302020204" pitchFamily="66" charset="0"/>
              </a:rPr>
              <a:t>- It is (24) </a:t>
            </a:r>
            <a:r>
              <a:rPr lang="en-GB" altLang="en-US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kilometres </a:t>
            </a:r>
            <a:r>
              <a:rPr lang="en-GB" altLang="en-US" sz="3600" dirty="0">
                <a:solidFill>
                  <a:srgbClr val="00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(away)</a:t>
            </a:r>
            <a:r>
              <a:rPr lang="en-GB" altLang="en-US" sz="36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endParaRPr lang="en-GB" altLang="en-US" sz="36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br>
              <a:rPr lang="en-GB" altLang="en-US" sz="6600" dirty="0">
                <a:latin typeface="Comic Sans MS" panose="030F0702030302020204" pitchFamily="66" charset="0"/>
              </a:rPr>
            </a:br>
            <a:endParaRPr lang="en-GB" altLang="en-US" sz="66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F053977-8BD3-40BD-B333-D10580B51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500" y="2924150"/>
            <a:ext cx="8713786" cy="13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GB" altLang="en-US" sz="3600" kern="0">
                <a:latin typeface="Comic Sans MS" pitchFamily="66" charset="0"/>
              </a:rPr>
              <a:t>- ¿</a:t>
            </a:r>
            <a:r>
              <a:rPr lang="en-GB" altLang="en-US" sz="3600" kern="0">
                <a:highlight>
                  <a:srgbClr val="FFFF00"/>
                </a:highlight>
                <a:latin typeface="Comic Sans MS" pitchFamily="66" charset="0"/>
              </a:rPr>
              <a:t>A</a:t>
            </a:r>
            <a:r>
              <a:rPr lang="en-GB" altLang="en-US" sz="3600" kern="0">
                <a:latin typeface="Comic Sans MS" pitchFamily="66" charset="0"/>
              </a:rPr>
              <a:t> </a:t>
            </a:r>
            <a:r>
              <a:rPr lang="en-GB" altLang="en-US" sz="3600" kern="0">
                <a:solidFill>
                  <a:srgbClr val="002060"/>
                </a:solidFill>
                <a:latin typeface="Comic Sans MS" pitchFamily="66" charset="0"/>
              </a:rPr>
              <a:t>cuántos kilómetros </a:t>
            </a:r>
            <a:r>
              <a:rPr lang="en-GB" altLang="en-US" sz="3600" kern="0">
                <a:latin typeface="Comic Sans MS" pitchFamily="66" charset="0"/>
              </a:rPr>
              <a:t>está (</a:t>
            </a:r>
            <a:r>
              <a:rPr lang="en-GB" altLang="en-US" sz="3600" kern="0">
                <a:solidFill>
                  <a:srgbClr val="00CC00"/>
                </a:solidFill>
                <a:latin typeface="Comic Sans MS" pitchFamily="66" charset="0"/>
              </a:rPr>
              <a:t>Croydon</a:t>
            </a:r>
            <a:r>
              <a:rPr lang="en-GB" altLang="en-US" sz="3600" kern="0">
                <a:latin typeface="Comic Sans MS" pitchFamily="66" charset="0"/>
              </a:rPr>
              <a:t>)</a:t>
            </a:r>
            <a:br>
              <a:rPr lang="en-GB" altLang="en-US" sz="3600" kern="0">
                <a:latin typeface="Comic Sans MS" pitchFamily="66" charset="0"/>
              </a:rPr>
            </a:br>
            <a:r>
              <a:rPr lang="en-GB" altLang="en-US" sz="3600" kern="0">
                <a:latin typeface="Comic Sans MS" pitchFamily="66" charset="0"/>
              </a:rPr>
              <a:t>  </a:t>
            </a:r>
            <a:r>
              <a:rPr lang="en-GB" altLang="en-US" sz="3600" b="1" ker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</a:t>
            </a:r>
            <a:r>
              <a:rPr lang="en-GB" altLang="en-US" sz="3600" b="1" ker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GB" altLang="en-US" sz="3600" b="1" kern="0">
                <a:solidFill>
                  <a:srgbClr val="FF0000"/>
                </a:solidFill>
                <a:latin typeface="Comic Sans MS" pitchFamily="66" charset="0"/>
              </a:rPr>
              <a:t>Londres</a:t>
            </a:r>
            <a:r>
              <a:rPr lang="en-GB" altLang="en-US" sz="3600" kern="0">
                <a:latin typeface="Comic Sans MS" pitchFamily="66" charset="0"/>
              </a:rPr>
              <a:t>?</a:t>
            </a:r>
            <a:endParaRPr lang="en-GB" altLang="en-US" sz="3600" kern="0" dirty="0">
              <a:latin typeface="Comic Sans MS" pitchFamily="66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9DA364B-F87D-427F-A0D7-D9CEDD731044}"/>
              </a:ext>
            </a:extLst>
          </p:cNvPr>
          <p:cNvSpPr txBox="1">
            <a:spLocks/>
          </p:cNvSpPr>
          <p:nvPr/>
        </p:nvSpPr>
        <p:spPr bwMode="auto">
          <a:xfrm>
            <a:off x="252312" y="4509120"/>
            <a:ext cx="8713787" cy="9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GB" altLang="en-US" sz="3600" kern="0">
                <a:latin typeface="Comic Sans MS" pitchFamily="66" charset="0"/>
              </a:rPr>
              <a:t>  Está </a:t>
            </a:r>
            <a:r>
              <a:rPr lang="en-GB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omic Sans MS" pitchFamily="66" charset="0"/>
              </a:rPr>
              <a:t>a</a:t>
            </a:r>
            <a:r>
              <a:rPr lang="en-GB" altLang="en-US" sz="3600" kern="0">
                <a:latin typeface="Comic Sans MS" pitchFamily="66" charset="0"/>
              </a:rPr>
              <a:t> (24) </a:t>
            </a:r>
            <a:r>
              <a:rPr lang="en-GB" altLang="en-US" sz="3600" kern="0">
                <a:solidFill>
                  <a:srgbClr val="002060"/>
                </a:solidFill>
                <a:latin typeface="Comic Sans MS" pitchFamily="66" charset="0"/>
              </a:rPr>
              <a:t>kilómetros</a:t>
            </a:r>
          </a:p>
          <a:p>
            <a:pPr marL="0" indent="0">
              <a:buFontTx/>
              <a:buNone/>
              <a:defRPr/>
            </a:pPr>
            <a:br>
              <a:rPr lang="en-GB" altLang="en-US" sz="6600" kern="0">
                <a:latin typeface="Comic Sans MS" pitchFamily="66" charset="0"/>
              </a:rPr>
            </a:br>
            <a:endParaRPr lang="en-GB" altLang="en-US" sz="6600" kern="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14C398-260D-4E4A-818D-5CC21C0E9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31913" y="115888"/>
            <a:ext cx="1655762" cy="4318000"/>
          </a:xfrm>
        </p:spPr>
        <p:txBody>
          <a:bodyPr/>
          <a:lstStyle/>
          <a:p>
            <a:pPr>
              <a:defRPr/>
            </a:pPr>
            <a:endParaRPr lang="en-GB" altLang="en-US" sz="4400" dirty="0">
              <a:solidFill>
                <a:srgbClr val="FF0066"/>
              </a:solidFill>
              <a:latin typeface="Comic Sans MS" pitchFamily="66" charset="0"/>
            </a:endParaRPr>
          </a:p>
          <a:p>
            <a:pPr>
              <a:defRPr/>
            </a:pPr>
            <a:endParaRPr lang="en-GB" altLang="en-US" sz="4400" dirty="0">
              <a:solidFill>
                <a:schemeClr val="accent4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marL="0" indent="0">
              <a:buFontTx/>
              <a:buNone/>
              <a:defRPr/>
            </a:pPr>
            <a:endParaRPr lang="en-GB" altLang="en-US" sz="4400" dirty="0">
              <a:solidFill>
                <a:srgbClr val="FF0066"/>
              </a:solidFill>
              <a:latin typeface="Comic Sans MS" pitchFamily="66" charset="0"/>
            </a:endParaRPr>
          </a:p>
          <a:p>
            <a:pPr>
              <a:defRPr/>
            </a:pPr>
            <a:endParaRPr lang="es-ES" altLang="en-US" sz="6600" dirty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>
              <a:buFontTx/>
              <a:buNone/>
              <a:defRPr/>
            </a:pPr>
            <a:endParaRPr lang="en-GB" altLang="en-US" sz="4800" dirty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defRPr/>
            </a:pPr>
            <a:endParaRPr lang="en-GB" alt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38F009-1038-4C62-A095-F951B6A043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476375" y="549275"/>
            <a:ext cx="7273925" cy="4464050"/>
          </a:xfrm>
          <a:solidFill>
            <a:srgbClr val="FFFFCC"/>
          </a:solidFill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>
              <a:defRPr/>
            </a:pPr>
            <a:endParaRPr lang="en-GB" altLang="en-US" sz="2800" dirty="0">
              <a:solidFill>
                <a:srgbClr val="003300"/>
              </a:solidFill>
              <a:latin typeface="Comic Sans MS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en-GB" altLang="en-US" sz="32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1. </a:t>
            </a:r>
            <a:r>
              <a:rPr lang="en-GB" altLang="en-US" sz="3200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Sos</a:t>
            </a:r>
            <a:r>
              <a:rPr lang="en-GB" altLang="en-US" sz="32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del Rey </a:t>
            </a:r>
            <a:r>
              <a:rPr lang="en-GB" altLang="en-US" sz="3200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Católico</a:t>
            </a:r>
            <a:endParaRPr lang="en-GB" altLang="en-US" sz="32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es-ES" altLang="en-US" sz="3200" dirty="0">
                <a:solidFill>
                  <a:srgbClr val="AC0428"/>
                </a:solidFill>
                <a:latin typeface="Comic Sans MS" pitchFamily="66" charset="0"/>
              </a:rPr>
              <a:t>2. </a:t>
            </a:r>
            <a:r>
              <a:rPr lang="en-GB" altLang="en-US" sz="3200" dirty="0" err="1">
                <a:solidFill>
                  <a:srgbClr val="002060"/>
                </a:solidFill>
                <a:latin typeface="Comic Sans MS" pitchFamily="66" charset="0"/>
              </a:rPr>
              <a:t>Caspe</a:t>
            </a:r>
            <a:endParaRPr lang="es-ES" altLang="en-US" sz="3200" dirty="0">
              <a:solidFill>
                <a:srgbClr val="800000"/>
              </a:solidFill>
              <a:latin typeface="Comic Sans MS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en-GB" altLang="en-US" sz="3200" dirty="0">
                <a:solidFill>
                  <a:srgbClr val="0070C0"/>
                </a:solidFill>
                <a:latin typeface="Comic Sans MS" pitchFamily="66" charset="0"/>
              </a:rPr>
              <a:t>3. </a:t>
            </a:r>
            <a:r>
              <a:rPr lang="en-GB" altLang="en-US" sz="3200" dirty="0" err="1">
                <a:solidFill>
                  <a:srgbClr val="0070C0"/>
                </a:solidFill>
                <a:latin typeface="Comic Sans MS" pitchFamily="66" charset="0"/>
              </a:rPr>
              <a:t>Ateca</a:t>
            </a:r>
            <a:endParaRPr lang="es-ES" altLang="en-US" sz="3200" dirty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es-ES" altLang="en-US" sz="3200" dirty="0">
                <a:solidFill>
                  <a:srgbClr val="D6A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4. </a:t>
            </a:r>
            <a:r>
              <a:rPr lang="en-GB" altLang="en-US" sz="3200" dirty="0" err="1">
                <a:solidFill>
                  <a:srgbClr val="D6A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Belchite</a:t>
            </a:r>
            <a:endParaRPr lang="es-ES" altLang="en-US" sz="3200" dirty="0">
              <a:solidFill>
                <a:srgbClr val="D6A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es-ES" altLang="en-US" sz="3200" dirty="0">
                <a:solidFill>
                  <a:srgbClr val="7030A0"/>
                </a:solidFill>
                <a:latin typeface="Comic Sans MS" pitchFamily="66" charset="0"/>
              </a:rPr>
              <a:t>5. Alagón</a:t>
            </a:r>
          </a:p>
          <a:p>
            <a:pPr marL="0" indent="0">
              <a:buFontTx/>
              <a:buNone/>
              <a:defRPr/>
            </a:pPr>
            <a:r>
              <a:rPr lang="es-ES" altLang="en-US" sz="3200" dirty="0">
                <a:solidFill>
                  <a:srgbClr val="FF0000"/>
                </a:solidFill>
                <a:latin typeface="Comic Sans MS" pitchFamily="66" charset="0"/>
              </a:rPr>
              <a:t>6. </a:t>
            </a:r>
            <a:r>
              <a:rPr lang="es-ES" altLang="en-US" sz="3200" dirty="0" err="1">
                <a:solidFill>
                  <a:srgbClr val="FF0000"/>
                </a:solidFill>
                <a:latin typeface="Comic Sans MS" pitchFamily="66" charset="0"/>
              </a:rPr>
              <a:t>Épila</a:t>
            </a:r>
            <a:endParaRPr lang="es-ES" altLang="en-US" sz="3200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es-ES" altLang="en-US" sz="3200" dirty="0">
                <a:solidFill>
                  <a:srgbClr val="006600"/>
                </a:solidFill>
                <a:latin typeface="Comic Sans MS" pitchFamily="66" charset="0"/>
              </a:rPr>
              <a:t>7. </a:t>
            </a:r>
            <a:r>
              <a:rPr lang="es-ES" altLang="en-US" sz="3200" dirty="0">
                <a:latin typeface="Comic Sans MS" pitchFamily="66" charset="0"/>
              </a:rPr>
              <a:t>Z</a:t>
            </a:r>
            <a:r>
              <a:rPr lang="es-ES" altLang="en-US" sz="3200" dirty="0">
                <a:solidFill>
                  <a:srgbClr val="006600"/>
                </a:solidFill>
                <a:latin typeface="Comic Sans MS" pitchFamily="66" charset="0"/>
              </a:rPr>
              <a:t>uera    </a:t>
            </a:r>
            <a:r>
              <a:rPr lang="es-ES" altLang="en-US" sz="3200" dirty="0" err="1">
                <a:latin typeface="Comic Sans MS" pitchFamily="66" charset="0"/>
              </a:rPr>
              <a:t>Th</a:t>
            </a:r>
            <a:r>
              <a:rPr lang="es-ES" altLang="en-US" sz="3200" dirty="0" err="1">
                <a:solidFill>
                  <a:srgbClr val="006600"/>
                </a:solidFill>
                <a:latin typeface="Comic Sans MS" pitchFamily="66" charset="0"/>
              </a:rPr>
              <a:t>uera</a:t>
            </a:r>
            <a:r>
              <a:rPr lang="es-ES" altLang="en-US" sz="3200" dirty="0">
                <a:solidFill>
                  <a:srgbClr val="006600"/>
                </a:solidFill>
                <a:latin typeface="Comic Sans MS" pitchFamily="66" charset="0"/>
              </a:rPr>
              <a:t> / </a:t>
            </a:r>
            <a:r>
              <a:rPr lang="es-ES" altLang="en-US" sz="3200" dirty="0" err="1">
                <a:solidFill>
                  <a:srgbClr val="006600"/>
                </a:solidFill>
                <a:latin typeface="Comic Sans MS" pitchFamily="66" charset="0"/>
              </a:rPr>
              <a:t>Suera</a:t>
            </a:r>
            <a:endParaRPr lang="es-ES" altLang="en-US" sz="3200" dirty="0">
              <a:solidFill>
                <a:srgbClr val="006600"/>
              </a:solidFill>
              <a:latin typeface="Comic Sans MS" pitchFamily="66" charset="0"/>
            </a:endParaRPr>
          </a:p>
          <a:p>
            <a:pPr marL="0" indent="0">
              <a:buFontTx/>
              <a:buNone/>
              <a:defRPr/>
            </a:pPr>
            <a:endParaRPr lang="es-ES" altLang="en-US" sz="3200" dirty="0">
              <a:solidFill>
                <a:srgbClr val="006600"/>
              </a:solidFill>
              <a:latin typeface="Comic Sans MS" pitchFamily="66" charset="0"/>
            </a:endParaRPr>
          </a:p>
          <a:p>
            <a:pPr marL="0" indent="0">
              <a:buFontTx/>
              <a:buNone/>
              <a:defRPr/>
            </a:pPr>
            <a:endParaRPr lang="es-ES" altLang="en-US" sz="32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25604" name="TextBox 1">
            <a:extLst>
              <a:ext uri="{FF2B5EF4-FFF2-40B4-BE49-F238E27FC236}">
                <a16:creationId xmlns:a16="http://schemas.microsoft.com/office/drawing/2014/main" id="{4E852ED8-8217-4F8B-8168-61AE8069F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260350"/>
            <a:ext cx="5256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Places mentioned in next listening activity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Lewis Andrews\Desktop\ESC\BEGINNERS Term 2\SEMANA 8\Pasos1p38Act6 Mapa de Zaragoza.jpg">
            <a:extLst>
              <a:ext uri="{FF2B5EF4-FFF2-40B4-BE49-F238E27FC236}">
                <a16:creationId xmlns:a16="http://schemas.microsoft.com/office/drawing/2014/main" id="{5A2186EC-CB55-4DF8-DE2F-7D21EF92C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650"/>
            <a:ext cx="7366000" cy="629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1">
            <a:extLst>
              <a:ext uri="{FF2B5EF4-FFF2-40B4-BE49-F238E27FC236}">
                <a16:creationId xmlns:a16="http://schemas.microsoft.com/office/drawing/2014/main" id="{79F46DEF-5BA2-CC5F-63A1-74796611A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179388"/>
            <a:ext cx="6626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Book Pasos 1, p38 actividad 6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,    listening at home </a:t>
            </a:r>
          </a:p>
        </p:txBody>
      </p:sp>
      <p:graphicFrame>
        <p:nvGraphicFramePr>
          <p:cNvPr id="25604" name="Object 2">
            <a:extLst>
              <a:ext uri="{FF2B5EF4-FFF2-40B4-BE49-F238E27FC236}">
                <a16:creationId xmlns:a16="http://schemas.microsoft.com/office/drawing/2014/main" id="{512B803C-F20D-3B07-5218-453BD94076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21238" y="676275"/>
          <a:ext cx="444976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Packager Shell Object" showAsIcon="1" r:id="rId4" imgW="4432300" imgH="850900" progId="Package">
                  <p:embed/>
                </p:oleObj>
              </mc:Choice>
              <mc:Fallback>
                <p:oleObj name="Packager Shell Object" showAsIcon="1" r:id="rId4" imgW="4432300" imgH="850900" progId="Package">
                  <p:embed/>
                  <p:pic>
                    <p:nvPicPr>
                      <p:cNvPr id="25604" name="Object 2">
                        <a:extLst>
                          <a:ext uri="{FF2B5EF4-FFF2-40B4-BE49-F238E27FC236}">
                            <a16:creationId xmlns:a16="http://schemas.microsoft.com/office/drawing/2014/main" id="{512B803C-F20D-3B07-5218-453BD94076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1238" y="676275"/>
                        <a:ext cx="4449762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8C4B1FF9-8A9E-EF00-7889-A6C2B1AC9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-315913"/>
            <a:ext cx="7777162" cy="727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>
            <a:extLst>
              <a:ext uri="{FF2B5EF4-FFF2-40B4-BE49-F238E27FC236}">
                <a16:creationId xmlns:a16="http://schemas.microsoft.com/office/drawing/2014/main" id="{8F627C5D-106C-4F20-BA50-F4F90B1EF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380288" cy="463550"/>
          </a:xfrm>
        </p:spPr>
        <p:txBody>
          <a:bodyPr/>
          <a:lstStyle/>
          <a:p>
            <a:r>
              <a:rPr lang="en-US" altLang="en-US" sz="3600" b="1" dirty="0" err="1">
                <a:latin typeface="Bradley Hand ITC" panose="03070402050302030203" pitchFamily="66" charset="0"/>
              </a:rPr>
              <a:t>Tareas</a:t>
            </a:r>
            <a:r>
              <a:rPr lang="en-US" altLang="en-US" sz="3600" b="1" dirty="0">
                <a:latin typeface="Bradley Hand ITC" panose="03070402050302030203" pitchFamily="66" charset="0"/>
              </a:rPr>
              <a:t> para la casa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69C1D398-6C5F-4AE4-B619-AE6E3782C9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3044" y="922745"/>
            <a:ext cx="8920956" cy="5240338"/>
          </a:xfrm>
        </p:spPr>
        <p:txBody>
          <a:bodyPr/>
          <a:lstStyle/>
          <a:p>
            <a:pPr>
              <a:buFontTx/>
              <a:buChar char="-"/>
              <a:defRPr/>
            </a:pPr>
            <a:endParaRPr lang="en-GB" alt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GB" altLang="en-US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Copias</a:t>
            </a:r>
            <a:endParaRPr lang="en-GB" alt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GB" alt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Revise your </a:t>
            </a:r>
            <a:r>
              <a:rPr lang="en-GB" altLang="en-US" dirty="0" err="1">
                <a:solidFill>
                  <a:srgbClr val="002060"/>
                </a:solidFill>
                <a:latin typeface="Comic Sans MS" panose="030F0702030302020204" pitchFamily="66" charset="0"/>
              </a:rPr>
              <a:t>verbos</a:t>
            </a:r>
            <a:endParaRPr lang="en-GB" alt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en-GB" alt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      </a:t>
            </a:r>
            <a:endParaRPr lang="en-GB" altLang="en-US" dirty="0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endParaRPr lang="en-US" altLang="en-US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1860" name="Picture 5" descr="C:\Users\Lewis Andrews\AppData\Local\Microsoft\Windows\Temporary Internet Files\Content.IE5\ZW8361YT\MC900423171[1].wmf">
            <a:extLst>
              <a:ext uri="{FF2B5EF4-FFF2-40B4-BE49-F238E27FC236}">
                <a16:creationId xmlns:a16="http://schemas.microsoft.com/office/drawing/2014/main" id="{4FFA4D81-FDDB-4E5E-AD3D-9A81782BA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5887"/>
            <a:ext cx="68897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C:\Users\Lewis Andrews\AppData\Local\Microsoft\Windows\Temporary Internet Files\Content.IE5\W53Q8IFC\MC900435731[1].wmf">
            <a:extLst>
              <a:ext uri="{FF2B5EF4-FFF2-40B4-BE49-F238E27FC236}">
                <a16:creationId xmlns:a16="http://schemas.microsoft.com/office/drawing/2014/main" id="{7AACB57B-5BCD-45B1-8A2B-F9E90727F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757" y="460375"/>
            <a:ext cx="1300162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470EB-76AB-4929-999D-10F040A21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548680"/>
            <a:ext cx="8263830" cy="1325563"/>
          </a:xfrm>
        </p:spPr>
        <p:txBody>
          <a:bodyPr/>
          <a:lstStyle/>
          <a:p>
            <a:r>
              <a:rPr lang="en-GB" sz="2800" dirty="0" err="1"/>
              <a:t>Quiero</a:t>
            </a:r>
            <a:r>
              <a:rPr lang="en-GB" sz="2800" dirty="0"/>
              <a:t> pan y </a:t>
            </a:r>
            <a:r>
              <a:rPr lang="en-GB" sz="2800" dirty="0">
                <a:solidFill>
                  <a:srgbClr val="FF0000"/>
                </a:solidFill>
              </a:rPr>
              <a:t>un </a:t>
            </a:r>
            <a:r>
              <a:rPr lang="en-GB" sz="2800" dirty="0" err="1">
                <a:solidFill>
                  <a:srgbClr val="FF0000"/>
                </a:solidFill>
              </a:rPr>
              <a:t>poco</a:t>
            </a:r>
            <a:r>
              <a:rPr lang="en-GB" sz="2800" dirty="0">
                <a:solidFill>
                  <a:srgbClr val="FF0000"/>
                </a:solidFill>
              </a:rPr>
              <a:t> de </a:t>
            </a:r>
            <a:r>
              <a:rPr lang="en-GB" sz="2800" dirty="0" err="1"/>
              <a:t>mantequilla</a:t>
            </a:r>
            <a:br>
              <a:rPr lang="en-GB" sz="2800" dirty="0"/>
            </a:br>
            <a:r>
              <a:rPr lang="en-GB" sz="2800" dirty="0"/>
              <a:t>                        </a:t>
            </a:r>
            <a:r>
              <a:rPr lang="en-GB" sz="2800" dirty="0">
                <a:solidFill>
                  <a:srgbClr val="FF0000"/>
                </a:solidFill>
              </a:rPr>
              <a:t>un </a:t>
            </a:r>
            <a:r>
              <a:rPr lang="en-GB" sz="2800" dirty="0" err="1">
                <a:solidFill>
                  <a:srgbClr val="FF0000"/>
                </a:solidFill>
              </a:rPr>
              <a:t>poco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7030A0"/>
                </a:solidFill>
              </a:rPr>
              <a:t>más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FF0000"/>
                </a:solidFill>
              </a:rPr>
              <a:t>de</a:t>
            </a:r>
            <a:r>
              <a:rPr lang="en-GB" sz="2800" dirty="0"/>
              <a:t> </a:t>
            </a:r>
            <a:r>
              <a:rPr lang="en-GB" sz="2800" dirty="0" err="1"/>
              <a:t>mantequilla</a:t>
            </a:r>
            <a:br>
              <a:rPr lang="en-GB" sz="2800" dirty="0"/>
            </a:br>
            <a:r>
              <a:rPr lang="en-GB" sz="2800" dirty="0"/>
              <a:t>                        </a:t>
            </a:r>
            <a:r>
              <a:rPr lang="en-GB" sz="2800" dirty="0">
                <a:solidFill>
                  <a:srgbClr val="FF0000"/>
                </a:solidFill>
              </a:rPr>
              <a:t>un </a:t>
            </a:r>
            <a:r>
              <a:rPr lang="en-GB" sz="2800" dirty="0" err="1">
                <a:solidFill>
                  <a:srgbClr val="FF0000"/>
                </a:solidFill>
              </a:rPr>
              <a:t>poco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7030A0"/>
                </a:solidFill>
              </a:rPr>
              <a:t>menos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FF0000"/>
                </a:solidFill>
              </a:rPr>
              <a:t>de…</a:t>
            </a:r>
            <a:br>
              <a:rPr lang="en-GB" sz="2800" dirty="0">
                <a:solidFill>
                  <a:srgbClr val="FF0000"/>
                </a:solidFill>
              </a:rPr>
            </a:br>
            <a:br>
              <a:rPr lang="en-GB" sz="2800" dirty="0">
                <a:solidFill>
                  <a:srgbClr val="FF0000"/>
                </a:solidFill>
              </a:rPr>
            </a:br>
            <a:r>
              <a:rPr lang="en-GB" sz="2800" dirty="0"/>
              <a:t>Tengo </a:t>
            </a:r>
            <a:r>
              <a:rPr lang="en-GB" sz="2800" dirty="0" err="1"/>
              <a:t>frío</a:t>
            </a:r>
            <a:r>
              <a:rPr lang="en-GB" sz="2800" dirty="0"/>
              <a:t>, </a:t>
            </a:r>
            <a:r>
              <a:rPr lang="en-GB" sz="2800" dirty="0" err="1"/>
              <a:t>calor</a:t>
            </a:r>
            <a:r>
              <a:rPr lang="en-GB" sz="2800" dirty="0"/>
              <a:t>, </a:t>
            </a:r>
            <a:r>
              <a:rPr lang="en-GB" sz="2800" dirty="0" err="1"/>
              <a:t>sed</a:t>
            </a:r>
            <a:r>
              <a:rPr lang="en-GB" sz="2800" dirty="0"/>
              <a:t>, </a:t>
            </a:r>
            <a:r>
              <a:rPr lang="en-GB" sz="2800" dirty="0" err="1"/>
              <a:t>hambre</a:t>
            </a:r>
            <a:r>
              <a:rPr lang="en-GB" sz="2800" dirty="0"/>
              <a:t>, </a:t>
            </a:r>
            <a:r>
              <a:rPr lang="en-GB" sz="2800" dirty="0" err="1"/>
              <a:t>razón</a:t>
            </a:r>
            <a:r>
              <a:rPr lang="en-GB" sz="2800" dirty="0"/>
              <a:t>, </a:t>
            </a:r>
            <a:r>
              <a:rPr lang="en-GB" sz="2800" dirty="0" err="1"/>
              <a:t>prisa</a:t>
            </a:r>
            <a:r>
              <a:rPr lang="en-GB" sz="2800" dirty="0"/>
              <a:t>, </a:t>
            </a:r>
            <a:r>
              <a:rPr lang="en-GB" sz="2800" dirty="0" err="1"/>
              <a:t>miedo</a:t>
            </a:r>
            <a:r>
              <a:rPr lang="en-GB" sz="2800" dirty="0"/>
              <a:t>, etc.</a:t>
            </a:r>
            <a:br>
              <a:rPr lang="en-GB" sz="2800" dirty="0"/>
            </a:br>
            <a:r>
              <a:rPr lang="en-GB" sz="2800" dirty="0" err="1"/>
              <a:t>Cuántos</a:t>
            </a:r>
            <a:r>
              <a:rPr lang="en-GB" sz="2800" dirty="0"/>
              <a:t> </a:t>
            </a:r>
            <a:r>
              <a:rPr lang="en-GB" sz="2800" dirty="0" err="1"/>
              <a:t>años</a:t>
            </a:r>
            <a:r>
              <a:rPr lang="en-GB" sz="2800" dirty="0"/>
              <a:t> </a:t>
            </a:r>
            <a:r>
              <a:rPr lang="en-GB" sz="2800" dirty="0" err="1"/>
              <a:t>tienes</a:t>
            </a: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10478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6C8EED3B-F82A-246B-BB2D-2CEDD688D7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938" y="-304800"/>
            <a:ext cx="8748712" cy="2376488"/>
          </a:xfrm>
        </p:spPr>
        <p:txBody>
          <a:bodyPr/>
          <a:lstStyle/>
          <a:p>
            <a:r>
              <a:rPr lang="en-GB" altLang="en-US" i="1">
                <a:latin typeface="Comic Sans MS" panose="030F0702030302020204" pitchFamily="66" charset="0"/>
              </a:rPr>
              <a:t>Pronunciación</a:t>
            </a:r>
            <a:br>
              <a:rPr lang="en-GB" altLang="en-US" i="1">
                <a:latin typeface="Comic Sans MS" panose="030F0702030302020204" pitchFamily="66" charset="0"/>
              </a:rPr>
            </a:br>
            <a:br>
              <a:rPr lang="en-GB" altLang="en-US" i="1">
                <a:latin typeface="Comic Sans MS" panose="030F0702030302020204" pitchFamily="66" charset="0"/>
              </a:rPr>
            </a:br>
            <a:r>
              <a:rPr lang="en-GB" altLang="en-US" i="1">
                <a:latin typeface="Comic Sans MS" panose="030F0702030302020204" pitchFamily="66" charset="0"/>
              </a:rPr>
              <a:t>p</a:t>
            </a:r>
            <a:endParaRPr lang="en-US" altLang="en-US" sz="600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7AA5BA-0DB0-EDC8-D87B-911D2043C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" y="2339975"/>
            <a:ext cx="913447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pa - pe - pi – po - pu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6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6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6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4">
            <a:extLst>
              <a:ext uri="{FF2B5EF4-FFF2-40B4-BE49-F238E27FC236}">
                <a16:creationId xmlns:a16="http://schemas.microsoft.com/office/drawing/2014/main" id="{DB00FE3D-FC08-4487-4463-BA8DD287C20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8575" y="-152400"/>
            <a:ext cx="5129213" cy="5000625"/>
          </a:xfrm>
        </p:spPr>
        <p:txBody>
          <a:bodyPr/>
          <a:lstStyle/>
          <a:p>
            <a:pPr eaLnBrk="1" hangingPunct="1"/>
            <a:r>
              <a:rPr lang="en-GB" altLang="en-US" sz="6600" b="1">
                <a:solidFill>
                  <a:srgbClr val="663300"/>
                </a:solidFill>
                <a:latin typeface="Comic Sans MS" panose="030F0702030302020204" pitchFamily="66" charset="0"/>
              </a:rPr>
              <a:t>Pared</a:t>
            </a:r>
          </a:p>
          <a:p>
            <a:pPr eaLnBrk="1" hangingPunct="1"/>
            <a:r>
              <a:rPr lang="en-GB" altLang="en-US" sz="6600" b="1">
                <a:solidFill>
                  <a:srgbClr val="663300"/>
                </a:solidFill>
                <a:latin typeface="Comic Sans MS" panose="030F0702030302020204" pitchFamily="66" charset="0"/>
              </a:rPr>
              <a:t>Pandemonio</a:t>
            </a:r>
          </a:p>
          <a:p>
            <a:pPr eaLnBrk="1" hangingPunct="1"/>
            <a:r>
              <a:rPr lang="en-GB" altLang="en-US" sz="6600" b="1">
                <a:solidFill>
                  <a:srgbClr val="663300"/>
                </a:solidFill>
                <a:latin typeface="Comic Sans MS" panose="030F0702030302020204" pitchFamily="66" charset="0"/>
              </a:rPr>
              <a:t>Plancha</a:t>
            </a:r>
          </a:p>
          <a:p>
            <a:pPr eaLnBrk="1" hangingPunct="1"/>
            <a:r>
              <a:rPr lang="en-GB" altLang="en-US" sz="6600" b="1">
                <a:solidFill>
                  <a:srgbClr val="663300"/>
                </a:solidFill>
                <a:latin typeface="Comic Sans MS" panose="030F0702030302020204" pitchFamily="66" charset="0"/>
              </a:rPr>
              <a:t>Plata</a:t>
            </a:r>
          </a:p>
          <a:p>
            <a:pPr eaLnBrk="1" hangingPunct="1"/>
            <a:r>
              <a:rPr lang="en-GB" altLang="en-US" sz="6600" b="1">
                <a:solidFill>
                  <a:srgbClr val="663300"/>
                </a:solidFill>
                <a:latin typeface="Comic Sans MS" panose="030F0702030302020204" pitchFamily="66" charset="0"/>
              </a:rPr>
              <a:t>Pregunta</a:t>
            </a:r>
          </a:p>
          <a:p>
            <a:pPr eaLnBrk="1" hangingPunct="1"/>
            <a:r>
              <a:rPr lang="en-GB" altLang="en-US" sz="6600" b="1">
                <a:solidFill>
                  <a:srgbClr val="663300"/>
                </a:solidFill>
                <a:latin typeface="Comic Sans MS" panose="030F0702030302020204" pitchFamily="66" charset="0"/>
              </a:rPr>
              <a:t>Picante</a:t>
            </a:r>
          </a:p>
        </p:txBody>
      </p:sp>
      <p:sp>
        <p:nvSpPr>
          <p:cNvPr id="30724" name="Rectangle 5">
            <a:extLst>
              <a:ext uri="{FF2B5EF4-FFF2-40B4-BE49-F238E27FC236}">
                <a16:creationId xmlns:a16="http://schemas.microsoft.com/office/drawing/2014/main" id="{12488CD7-26C2-C164-5559-AD1E635C55B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157788" y="0"/>
            <a:ext cx="4714875" cy="5399088"/>
          </a:xfrm>
        </p:spPr>
        <p:txBody>
          <a:bodyPr/>
          <a:lstStyle/>
          <a:p>
            <a:pPr eaLnBrk="1" hangingPunct="1"/>
            <a:r>
              <a:rPr lang="en-GB" altLang="en-US" sz="6000" b="1">
                <a:solidFill>
                  <a:srgbClr val="800000"/>
                </a:solidFill>
                <a:latin typeface="Comic Sans MS" panose="030F0702030302020204" pitchFamily="66" charset="0"/>
              </a:rPr>
              <a:t>Precio</a:t>
            </a:r>
          </a:p>
          <a:p>
            <a:pPr eaLnBrk="1" hangingPunct="1"/>
            <a:r>
              <a:rPr lang="en-GB" altLang="en-US" sz="6000" b="1">
                <a:solidFill>
                  <a:srgbClr val="800000"/>
                </a:solidFill>
                <a:latin typeface="Comic Sans MS" panose="030F0702030302020204" pitchFamily="66" charset="0"/>
              </a:rPr>
              <a:t>Premio</a:t>
            </a:r>
          </a:p>
          <a:p>
            <a:pPr eaLnBrk="1" hangingPunct="1"/>
            <a:r>
              <a:rPr lang="en-GB" altLang="en-US" sz="6000" b="1">
                <a:solidFill>
                  <a:srgbClr val="800000"/>
                </a:solidFill>
                <a:latin typeface="Comic Sans MS" panose="030F0702030302020204" pitchFamily="66" charset="0"/>
              </a:rPr>
              <a:t>Prórroga</a:t>
            </a:r>
          </a:p>
          <a:p>
            <a:pPr eaLnBrk="1" hangingPunct="1"/>
            <a:r>
              <a:rPr lang="en-GB" altLang="en-US" sz="6000" b="1">
                <a:solidFill>
                  <a:srgbClr val="800000"/>
                </a:solidFill>
                <a:latin typeface="Comic Sans MS" panose="030F0702030302020204" pitchFamily="66" charset="0"/>
              </a:rPr>
              <a:t>Podrido</a:t>
            </a:r>
          </a:p>
          <a:p>
            <a:pPr eaLnBrk="1" hangingPunct="1"/>
            <a:r>
              <a:rPr lang="en-GB" altLang="en-US" sz="6000" b="1">
                <a:solidFill>
                  <a:srgbClr val="800000"/>
                </a:solidFill>
                <a:latin typeface="Comic Sans MS" panose="030F0702030302020204" pitchFamily="66" charset="0"/>
              </a:rPr>
              <a:t>Prudente</a:t>
            </a:r>
          </a:p>
          <a:p>
            <a:pPr eaLnBrk="1" hangingPunct="1"/>
            <a:r>
              <a:rPr lang="en-GB" altLang="en-US" sz="6000" b="1">
                <a:solidFill>
                  <a:srgbClr val="800000"/>
                </a:solidFill>
                <a:latin typeface="Comic Sans MS" panose="030F0702030302020204" pitchFamily="66" charset="0"/>
              </a:rPr>
              <a:t>Puñete</a:t>
            </a:r>
            <a:endParaRPr lang="en-GB" altLang="en-US" sz="600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 descr="Tegu, A Set of Wooden Building Blocks with Magnets |Gadgetsin">
            <a:extLst>
              <a:ext uri="{FF2B5EF4-FFF2-40B4-BE49-F238E27FC236}">
                <a16:creationId xmlns:a16="http://schemas.microsoft.com/office/drawing/2014/main" id="{61EFCF87-A088-4E1E-AD5E-078C170B6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54" y="100725"/>
            <a:ext cx="2905735" cy="172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Box 2">
            <a:extLst>
              <a:ext uri="{FF2B5EF4-FFF2-40B4-BE49-F238E27FC236}">
                <a16:creationId xmlns:a16="http://schemas.microsoft.com/office/drawing/2014/main" id="{050D65B6-2B45-4F4B-837E-5EEB200C0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3164" y="188640"/>
            <a:ext cx="50741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 err="1">
                <a:latin typeface="Comic Sans MS" panose="030F0702030302020204" pitchFamily="66" charset="0"/>
              </a:rPr>
              <a:t>Poned</a:t>
            </a:r>
            <a:r>
              <a:rPr lang="en-GB" altLang="en-US" sz="2400" dirty="0">
                <a:latin typeface="Comic Sans MS" panose="030F0702030302020204" pitchFamily="66" charset="0"/>
              </a:rPr>
              <a:t> las palabras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Comic Sans MS" panose="030F0702030302020204" pitchFamily="66" charset="0"/>
              </a:rPr>
              <a:t>                     </a:t>
            </a:r>
            <a:r>
              <a:rPr lang="en-GB" altLang="en-US" sz="2400" dirty="0" err="1">
                <a:latin typeface="Comic Sans MS" panose="030F0702030302020204" pitchFamily="66" charset="0"/>
              </a:rPr>
              <a:t>en</a:t>
            </a:r>
            <a:r>
              <a:rPr lang="en-GB" altLang="en-US" sz="2400" dirty="0">
                <a:latin typeface="Comic Sans MS" panose="030F0702030302020204" pitchFamily="66" charset="0"/>
              </a:rPr>
              <a:t> </a:t>
            </a:r>
            <a:r>
              <a:rPr lang="en-GB" altLang="en-US" sz="2400" dirty="0" err="1">
                <a:latin typeface="Comic Sans MS" panose="030F0702030302020204" pitchFamily="66" charset="0"/>
              </a:rPr>
              <a:t>el</a:t>
            </a:r>
            <a:r>
              <a:rPr lang="en-GB" altLang="en-US" sz="2400" dirty="0">
                <a:latin typeface="Comic Sans MS" panose="030F0702030302020204" pitchFamily="66" charset="0"/>
              </a:rPr>
              <a:t> </a:t>
            </a:r>
            <a:r>
              <a:rPr lang="en-GB" altLang="en-US" sz="2400" dirty="0" err="1">
                <a:latin typeface="Comic Sans MS" panose="030F0702030302020204" pitchFamily="66" charset="0"/>
              </a:rPr>
              <a:t>orden</a:t>
            </a:r>
            <a:r>
              <a:rPr lang="en-GB" altLang="en-US" sz="2400" dirty="0">
                <a:latin typeface="Comic Sans MS" panose="030F0702030302020204" pitchFamily="66" charset="0"/>
              </a:rPr>
              <a:t> </a:t>
            </a:r>
            <a:r>
              <a:rPr lang="en-GB" altLang="en-US" sz="2400" dirty="0" err="1">
                <a:latin typeface="Comic Sans MS" panose="030F0702030302020204" pitchFamily="66" charset="0"/>
              </a:rPr>
              <a:t>correcto</a:t>
            </a:r>
            <a:endParaRPr lang="en-US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7D9688-4F17-4AEF-8EC6-0D3BEFF4A8A6}"/>
              </a:ext>
            </a:extLst>
          </p:cNvPr>
          <p:cNvSpPr txBox="1"/>
          <p:nvPr/>
        </p:nvSpPr>
        <p:spPr>
          <a:xfrm>
            <a:off x="323528" y="2276872"/>
            <a:ext cx="8513762" cy="594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es-ES_tradnl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¿ ? </a:t>
            </a:r>
            <a:r>
              <a:rPr kumimoji="0" lang="es-ES_tradnl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es </a:t>
            </a:r>
            <a:r>
              <a:rPr kumimoji="0" lang="en-GB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– d</a:t>
            </a:r>
            <a:r>
              <a:rPr lang="en-GB" altLang="en-US" sz="3200" dirty="0" err="1"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ónde</a:t>
            </a:r>
            <a:r>
              <a:rPr kumimoji="0" lang="en-GB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kumimoji="0" lang="es-ES_tradnl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– pueblo - </a:t>
            </a:r>
            <a:r>
              <a:rPr lang="es-ES_tradnl" altLang="en-US" sz="3200" dirty="0"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vive</a:t>
            </a:r>
            <a:r>
              <a:rPr kumimoji="0" lang="es-ES_tradnl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s - el – </a:t>
            </a:r>
            <a:r>
              <a:rPr lang="en-GB" altLang="en-US" sz="3200" dirty="0" err="1"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Cómo</a:t>
            </a:r>
            <a:r>
              <a:rPr kumimoji="0" lang="es-ES_tradnl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 pitchFamily="34" charset="0"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B307CC-1844-44BB-A576-818E9984F146}"/>
              </a:ext>
            </a:extLst>
          </p:cNvPr>
          <p:cNvSpPr txBox="1"/>
          <p:nvPr/>
        </p:nvSpPr>
        <p:spPr>
          <a:xfrm>
            <a:off x="539552" y="2872322"/>
            <a:ext cx="7992888" cy="590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¿</a:t>
            </a:r>
            <a:r>
              <a:rPr kumimoji="0" lang="en-GB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Cómo</a:t>
            </a: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es </a:t>
            </a:r>
            <a:r>
              <a:rPr kumimoji="0" lang="en-GB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el</a:t>
            </a: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>
                <a:solidFill>
                  <a:srgbClr val="00660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pueblo </a:t>
            </a:r>
            <a:r>
              <a:rPr lang="en-GB" altLang="en-US" sz="3200" b="1" dirty="0" err="1">
                <a:solidFill>
                  <a:srgbClr val="00660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dónde</a:t>
            </a:r>
            <a:r>
              <a:rPr lang="en-GB" altLang="en-US" sz="3200" b="1" dirty="0">
                <a:solidFill>
                  <a:srgbClr val="00660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vives?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2ECA07-8E44-4373-B6DE-A8296A83C21E}"/>
              </a:ext>
            </a:extLst>
          </p:cNvPr>
          <p:cNvSpPr txBox="1"/>
          <p:nvPr/>
        </p:nvSpPr>
        <p:spPr>
          <a:xfrm>
            <a:off x="520594" y="5229200"/>
            <a:ext cx="7992888" cy="590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3200" b="1" dirty="0">
                <a:solidFill>
                  <a:srgbClr val="00660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Cal</a:t>
            </a: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or, </a:t>
            </a:r>
            <a:r>
              <a:rPr kumimoji="0" lang="en-GB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cansada</a:t>
            </a: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, </a:t>
            </a:r>
            <a:r>
              <a:rPr lang="en-GB" altLang="en-US" sz="3200" b="1" dirty="0" err="1">
                <a:solidFill>
                  <a:srgbClr val="00660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miedo</a:t>
            </a: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GB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hambre</a:t>
            </a: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>
                <a:solidFill>
                  <a:srgbClr val="00660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o</a:t>
            </a: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00660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frío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F7131E-6982-4D46-A417-58DE94039558}"/>
              </a:ext>
            </a:extLst>
          </p:cNvPr>
          <p:cNvSpPr txBox="1"/>
          <p:nvPr/>
        </p:nvSpPr>
        <p:spPr>
          <a:xfrm>
            <a:off x="487635" y="4437112"/>
            <a:ext cx="7992888" cy="590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¿</a:t>
            </a:r>
            <a:r>
              <a:rPr kumimoji="0" lang="en-GB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Cuál</a:t>
            </a:r>
            <a:r>
              <a:rPr kumimoji="0" lang="en-GB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es la palabra </a:t>
            </a:r>
            <a:r>
              <a:rPr kumimoji="0" lang="en-GB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intrusa</a:t>
            </a:r>
            <a:r>
              <a:rPr kumimoji="0" lang="en-GB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?</a:t>
            </a:r>
            <a:endParaRPr kumimoji="0" lang="en-US" altLang="en-US" sz="2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B00014-DB49-4A9D-B447-018E32977812}"/>
              </a:ext>
            </a:extLst>
          </p:cNvPr>
          <p:cNvSpPr txBox="1"/>
          <p:nvPr/>
        </p:nvSpPr>
        <p:spPr>
          <a:xfrm>
            <a:off x="2088121" y="5235036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99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cansada</a:t>
            </a:r>
            <a:endParaRPr lang="en-GB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Box 2">
            <a:extLst>
              <a:ext uri="{FF2B5EF4-FFF2-40B4-BE49-F238E27FC236}">
                <a16:creationId xmlns:a16="http://schemas.microsoft.com/office/drawing/2014/main" id="{15CAFF1B-9572-49E4-A051-79A284757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825" y="1685925"/>
            <a:ext cx="209232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endParaRPr kumimoji="0" lang="en-US" altLang="en-US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8704B0-60A2-4942-B57A-E45927509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507" y="253215"/>
            <a:ext cx="3325813" cy="548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lang="en-GB" altLang="en-US" sz="3600" u="sng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</a:t>
            </a:r>
            <a:r>
              <a:rPr kumimoji="0" lang="en-GB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er</a:t>
            </a:r>
            <a:endParaRPr kumimoji="0" lang="en-GB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lvl="0" defTabSz="685800">
              <a:spcBef>
                <a:spcPct val="0"/>
              </a:spcBef>
              <a:buNone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</a:t>
            </a:r>
            <a:r>
              <a:rPr lang="en-GB" altLang="en-US" sz="3600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o</a:t>
            </a:r>
            <a:r>
              <a:rPr lang="en-GB" altLang="en-US" sz="3600" b="1" noProof="0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</a:t>
            </a:r>
            <a:endParaRPr kumimoji="0" lang="en-GB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</a:t>
            </a:r>
            <a:r>
              <a:rPr lang="en-GB" altLang="en-US" sz="3600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Er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</a:t>
            </a:r>
            <a:r>
              <a:rPr kumimoji="0" lang="es-ES_tradnl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s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571500" marR="0" lvl="0" indent="-57150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GB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36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en-GB" alt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ar</a:t>
            </a:r>
            <a:endParaRPr kumimoji="0" lang="en-GB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indent="-342900" fontAlgn="auto">
              <a:spcAft>
                <a:spcPts val="0"/>
              </a:spcAft>
              <a:buClr>
                <a:srgbClr val="FFFF00"/>
              </a:buClr>
              <a:buSzPct val="80000"/>
              <a:buNone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Est</a:t>
            </a:r>
            <a:r>
              <a:rPr lang="en-GB" altLang="en-US" sz="3600" dirty="0">
                <a:solidFill>
                  <a:srgbClr val="00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</a:t>
            </a:r>
            <a:r>
              <a:rPr lang="en-GB" altLang="en-US" sz="3600" b="1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</a:t>
            </a:r>
            <a:endParaRPr kumimoji="0" lang="es-ES_tradnl" altLang="en-US" sz="3600" b="0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omic Sans MS"/>
              <a:ea typeface="+mn-ea"/>
              <a:cs typeface="Arial" charset="0"/>
            </a:endParaRPr>
          </a:p>
          <a:p>
            <a:pPr lvl="0" defTabSz="685800">
              <a:spcBef>
                <a:spcPct val="0"/>
              </a:spcBef>
              <a:buNone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</a:t>
            </a:r>
            <a:r>
              <a:rPr lang="en-GB" altLang="en-US" sz="3600" dirty="0" err="1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Est</a:t>
            </a:r>
            <a:r>
              <a:rPr lang="en-GB" altLang="en-US" sz="3600" dirty="0" err="1">
                <a:solidFill>
                  <a:srgbClr val="00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ás</a:t>
            </a:r>
            <a:endParaRPr kumimoji="0" lang="en-GB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</a:t>
            </a:r>
            <a:r>
              <a:rPr lang="en-GB" altLang="en-US" sz="3600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Est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á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A1415F-0AA8-42C6-A0BE-8BEF89AD9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5591" y="419184"/>
            <a:ext cx="3822700" cy="551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GB" altLang="en-US" sz="3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Com</a:t>
            </a:r>
            <a:r>
              <a:rPr kumimoji="0" lang="en-GB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er</a:t>
            </a:r>
            <a:endParaRPr kumimoji="0" lang="en-GB" altLang="en-US" sz="3600" b="0" i="0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Com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o</a:t>
            </a:r>
            <a:endParaRPr kumimoji="0" lang="en-GB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lang="en-GB" altLang="en-US" sz="3600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Com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es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lang="en-GB" altLang="en-US" sz="3600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Com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</a:t>
            </a:r>
          </a:p>
          <a:p>
            <a:pPr marL="342900" marR="0" lvl="0" indent="-34290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GB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36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Prob</a:t>
            </a:r>
            <a:r>
              <a:rPr kumimoji="0" lang="en-GB" alt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ar</a:t>
            </a:r>
            <a:r>
              <a:rPr kumimoji="0" lang="en-GB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  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</a:t>
            </a:r>
            <a:r>
              <a:rPr lang="en-GB" altLang="en-US" sz="3600" dirty="0" err="1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Pr</a:t>
            </a:r>
            <a:r>
              <a:rPr kumimoji="0" lang="en-GB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ue</a:t>
            </a:r>
            <a:r>
              <a:rPr kumimoji="0" lang="en-GB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b</a:t>
            </a:r>
            <a:r>
              <a:rPr kumimoji="0" lang="en-GB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o</a:t>
            </a:r>
            <a:endParaRPr kumimoji="0" lang="en-GB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lvl="0" defTabSz="685800">
              <a:spcBef>
                <a:spcPct val="0"/>
              </a:spcBef>
              <a:buNone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</a:t>
            </a:r>
            <a:r>
              <a:rPr lang="en-GB" altLang="en-US" sz="3600" dirty="0" err="1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Pr</a:t>
            </a:r>
            <a:r>
              <a:rPr lang="en-GB" altLang="en-US" sz="3600" b="1" dirty="0" err="1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ue</a:t>
            </a:r>
            <a:r>
              <a:rPr lang="en-GB" altLang="en-US" sz="3600" dirty="0" err="1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as</a:t>
            </a:r>
          </a:p>
          <a:p>
            <a:pPr lvl="0" fontAlgn="auto">
              <a:spcAft>
                <a:spcPts val="0"/>
              </a:spcAft>
              <a:buClr>
                <a:srgbClr val="FFFF00"/>
              </a:buClr>
              <a:buSzPct val="80000"/>
              <a:buNone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lang="en-GB" altLang="en-US" sz="3600" dirty="0" err="1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Pr</a:t>
            </a:r>
            <a:r>
              <a:rPr lang="en-GB" altLang="en-US" sz="3600" b="1" dirty="0" err="1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ue</a:t>
            </a:r>
            <a:r>
              <a:rPr lang="en-GB" altLang="en-US" sz="3600" dirty="0" err="1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34F8B2-7966-4645-82B9-B0893CE4E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4621" y="400356"/>
            <a:ext cx="2898775" cy="51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 </a:t>
            </a:r>
            <a:r>
              <a:rPr lang="en-GB" altLang="en-US" sz="3600" u="sng" dirty="0">
                <a:solidFill>
                  <a:srgbClr val="00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</a:t>
            </a:r>
            <a:r>
              <a:rPr kumimoji="0" lang="en-GB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r</a:t>
            </a:r>
            <a:endParaRPr kumimoji="0" lang="en-GB" altLang="en-US" sz="3600" b="0" i="0" u="sng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defTabSz="685800">
              <a:spcBef>
                <a:spcPct val="0"/>
              </a:spcBef>
              <a:buNone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V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o</a:t>
            </a:r>
            <a:r>
              <a:rPr lang="en-GB" altLang="en-US" sz="3600" b="1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</a:t>
            </a:r>
            <a:endParaRPr kumimoji="0" lang="en-GB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</a:t>
            </a:r>
            <a:r>
              <a:rPr lang="en-GB" altLang="en-US" sz="3600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V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as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</a:t>
            </a:r>
            <a:r>
              <a:rPr lang="en-GB" altLang="en-US" sz="3600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V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</a:t>
            </a:r>
          </a:p>
          <a:p>
            <a:pPr marL="342900" marR="0" lvl="0" indent="-34290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GB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</a:t>
            </a:r>
            <a:r>
              <a:rPr lang="en-GB" altLang="en-US" sz="3600" u="sng" noProof="0" dirty="0" err="1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Compr</a:t>
            </a:r>
            <a:r>
              <a:rPr lang="en-GB" altLang="en-US" sz="3600" u="sng" dirty="0">
                <a:solidFill>
                  <a:srgbClr val="00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</a:t>
            </a:r>
            <a:r>
              <a:rPr kumimoji="0" lang="en-GB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r</a:t>
            </a:r>
            <a:endParaRPr kumimoji="0" lang="en-GB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lvl="0" defTabSz="685800">
              <a:spcBef>
                <a:spcPct val="0"/>
              </a:spcBef>
              <a:buNone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</a:t>
            </a:r>
            <a:r>
              <a:rPr lang="en-GB" altLang="en-US" sz="3600" dirty="0" err="1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Compr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o</a:t>
            </a:r>
          </a:p>
          <a:p>
            <a:pPr lvl="0" fontAlgn="auto">
              <a:spcAft>
                <a:spcPts val="0"/>
              </a:spcAft>
              <a:buClr>
                <a:srgbClr val="FFFF00"/>
              </a:buClr>
              <a:buSzPct val="80000"/>
              <a:buNone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</a:t>
            </a:r>
            <a:r>
              <a:rPr lang="en-GB" altLang="en-US" sz="3600" noProof="0" dirty="0" err="1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Compr</a:t>
            </a:r>
            <a:r>
              <a:rPr kumimoji="0" lang="en-GB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as</a:t>
            </a:r>
            <a:endParaRPr kumimoji="0" lang="es-ES_tradnl" altLang="en-US" sz="3600" b="0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omic Sans MS"/>
              <a:ea typeface="+mn-ea"/>
              <a:cs typeface="Arial" charset="0"/>
            </a:endParaRPr>
          </a:p>
          <a:p>
            <a:pPr lvl="0" defTabSz="685800">
              <a:spcBef>
                <a:spcPct val="0"/>
              </a:spcBef>
              <a:buNone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</a:t>
            </a:r>
            <a:r>
              <a:rPr lang="en-GB" altLang="en-US" sz="3600" noProof="0" dirty="0" err="1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Compr</a:t>
            </a:r>
            <a:r>
              <a:rPr lang="en-GB" altLang="en-US" sz="3600" dirty="0">
                <a:solidFill>
                  <a:srgbClr val="00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671DF45-A696-4560-9A35-BA3AD814A0D0}"/>
              </a:ext>
            </a:extLst>
          </p:cNvPr>
          <p:cNvSpPr txBox="1">
            <a:spLocks/>
          </p:cNvSpPr>
          <p:nvPr/>
        </p:nvSpPr>
        <p:spPr bwMode="auto">
          <a:xfrm>
            <a:off x="204861" y="-25180"/>
            <a:ext cx="2376264" cy="466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171450" marR="0" lvl="0" indent="-17145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Arial"/>
              </a:rPr>
              <a:t>Conjugación</a:t>
            </a: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Arial"/>
              </a:rPr>
              <a:t> de </a:t>
            </a:r>
            <a:r>
              <a:rPr kumimoji="0" lang="en-GB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Arial"/>
              </a:rPr>
              <a:t>verbos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9E03317-62F7-43A2-84D2-7CB5FE5BCC2A}"/>
              </a:ext>
            </a:extLst>
          </p:cNvPr>
          <p:cNvSpPr txBox="1">
            <a:spLocks/>
          </p:cNvSpPr>
          <p:nvPr/>
        </p:nvSpPr>
        <p:spPr bwMode="auto">
          <a:xfrm>
            <a:off x="107504" y="5579726"/>
            <a:ext cx="824222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171450" lvl="0" indent="-171450" algn="l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en-GB" altLang="en-US" sz="1600" kern="0" dirty="0" err="1">
                <a:solidFill>
                  <a:srgbClr val="00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Ahora</a:t>
            </a:r>
            <a:r>
              <a:rPr lang="en-GB" altLang="en-US" sz="1600" kern="0" dirty="0">
                <a:solidFill>
                  <a:srgbClr val="00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, </a:t>
            </a:r>
            <a:r>
              <a:rPr lang="en-GB" altLang="en-US" sz="1600" kern="0" dirty="0" err="1">
                <a:solidFill>
                  <a:srgbClr val="00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haz</a:t>
            </a:r>
            <a:r>
              <a:rPr lang="en-GB" altLang="en-US" sz="1600" kern="0" dirty="0">
                <a:solidFill>
                  <a:srgbClr val="00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altLang="en-US" sz="1600" kern="0" dirty="0" err="1">
                <a:solidFill>
                  <a:srgbClr val="00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oraciones</a:t>
            </a:r>
            <a:r>
              <a:rPr lang="en-GB" altLang="en-US" sz="1600" kern="0" dirty="0">
                <a:solidFill>
                  <a:srgbClr val="00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- </a:t>
            </a:r>
            <a:r>
              <a:rPr lang="en-GB" altLang="en-US" sz="1600" kern="0" dirty="0" err="1">
                <a:solidFill>
                  <a:srgbClr val="00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óúéí¿ñü</a:t>
            </a:r>
            <a:endParaRPr lang="en-GB" altLang="en-US" sz="1600" kern="0" dirty="0">
              <a:solidFill>
                <a:srgbClr val="0066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171450" lvl="0" indent="-171450" algn="l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-  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86498CF-3D03-434C-954B-AC1B76883923}"/>
              </a:ext>
            </a:extLst>
          </p:cNvPr>
          <p:cNvSpPr txBox="1">
            <a:spLocks/>
          </p:cNvSpPr>
          <p:nvPr/>
        </p:nvSpPr>
        <p:spPr bwMode="auto">
          <a:xfrm>
            <a:off x="6372200" y="82545"/>
            <a:ext cx="2376264" cy="466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171450" marR="0" lvl="0" indent="-17145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Arial"/>
              </a:rPr>
              <a:t>--/18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>
            <a:extLst>
              <a:ext uri="{FF2B5EF4-FFF2-40B4-BE49-F238E27FC236}">
                <a16:creationId xmlns:a16="http://schemas.microsoft.com/office/drawing/2014/main" id="{77538EDA-4E1A-4163-8840-297C4C062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588"/>
            <a:ext cx="8280400" cy="565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endParaRPr lang="es-ES_tradnl" altLang="en-US" sz="4000" dirty="0">
              <a:solidFill>
                <a:srgbClr val="002060"/>
              </a:solidFill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en-GB" altLang="en-US" sz="4000" kern="0" dirty="0">
                <a:solidFill>
                  <a:prstClr val="black"/>
                </a:solidFill>
                <a:latin typeface="Comic Sans MS" panose="030F0702030302020204" pitchFamily="66" charset="0"/>
              </a:rPr>
              <a:t>           ¿</a:t>
            </a:r>
            <a:r>
              <a:rPr lang="en-GB" altLang="en-US" sz="4000" kern="0" dirty="0" err="1">
                <a:solidFill>
                  <a:prstClr val="black"/>
                </a:solidFill>
                <a:latin typeface="Comic Sans MS" panose="030F0702030302020204" pitchFamily="66" charset="0"/>
              </a:rPr>
              <a:t>Cuál</a:t>
            </a:r>
            <a:r>
              <a:rPr lang="en-GB" altLang="en-US" sz="4000" kern="0" dirty="0">
                <a:solidFill>
                  <a:prstClr val="black"/>
                </a:solidFill>
                <a:latin typeface="Comic Sans MS" panose="030F0702030302020204" pitchFamily="66" charset="0"/>
              </a:rPr>
              <a:t> es la </a:t>
            </a:r>
            <a:r>
              <a:rPr lang="en-GB" altLang="en-US" sz="4000" u="sng" kern="0" dirty="0" err="1">
                <a:solidFill>
                  <a:prstClr val="black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pregunta</a:t>
            </a:r>
            <a:r>
              <a:rPr lang="en-GB" altLang="en-US" sz="4000" kern="0" dirty="0">
                <a:solidFill>
                  <a:prstClr val="black"/>
                </a:solidFill>
                <a:latin typeface="Comic Sans MS" panose="030F0702030302020204" pitchFamily="66" charset="0"/>
              </a:rPr>
              <a:t>?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endParaRPr lang="es-ES_tradnl" altLang="en-US" sz="2800" dirty="0">
              <a:solidFill>
                <a:prstClr val="black"/>
              </a:solidFill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endParaRPr lang="es-ES_tradnl" altLang="en-US" sz="2800" dirty="0">
              <a:solidFill>
                <a:prstClr val="black"/>
              </a:solidFill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685800" indent="-685800">
              <a:lnSpc>
                <a:spcPct val="107000"/>
              </a:lnSpc>
              <a:spcAft>
                <a:spcPts val="800"/>
              </a:spcAft>
              <a:buFontTx/>
              <a:buChar char="-"/>
              <a:defRPr/>
            </a:pPr>
            <a:endParaRPr lang="en-GB" altLang="en-US" sz="4800" dirty="0">
              <a:solidFill>
                <a:prstClr val="black"/>
              </a:solidFill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685800" indent="-685800">
              <a:lnSpc>
                <a:spcPct val="107000"/>
              </a:lnSpc>
              <a:spcAft>
                <a:spcPts val="800"/>
              </a:spcAft>
              <a:buFontTx/>
              <a:buChar char="-"/>
              <a:defRPr/>
            </a:pPr>
            <a:r>
              <a:rPr lang="es-ES_tradnl" altLang="en-US" sz="6000" dirty="0">
                <a:solidFill>
                  <a:srgbClr val="002060"/>
                </a:solidFill>
                <a:highlight>
                  <a:srgbClr val="FFFF00"/>
                </a:highlight>
                <a:ea typeface="Corbel" panose="020B0503020204020204" pitchFamily="34" charset="0"/>
                <a:cs typeface="Times New Roman" panose="02020603050405020304" pitchFamily="18" charset="0"/>
              </a:rPr>
              <a:t>¿                        ?</a:t>
            </a:r>
            <a:endParaRPr lang="en-GB" altLang="en-US" sz="6000" dirty="0">
              <a:solidFill>
                <a:prstClr val="black"/>
              </a:solidFill>
              <a:highlight>
                <a:srgbClr val="FFFF00"/>
              </a:highlight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685800" indent="-685800">
              <a:lnSpc>
                <a:spcPct val="107000"/>
              </a:lnSpc>
              <a:spcAft>
                <a:spcPts val="800"/>
              </a:spcAft>
              <a:buFontTx/>
              <a:buChar char="-"/>
              <a:defRPr/>
            </a:pPr>
            <a:r>
              <a:rPr lang="en-GB" altLang="en-US" sz="6000" dirty="0" err="1">
                <a:solidFill>
                  <a:prstClr val="black"/>
                </a:solidFill>
                <a:ea typeface="Corbel" panose="020B0503020204020204" pitchFamily="34" charset="0"/>
                <a:cs typeface="Times New Roman" panose="02020603050405020304" pitchFamily="18" charset="0"/>
              </a:rPr>
              <a:t>Sí</a:t>
            </a:r>
            <a:r>
              <a:rPr lang="en-GB" altLang="en-US" sz="6000" dirty="0">
                <a:solidFill>
                  <a:prstClr val="black"/>
                </a:solidFill>
                <a:ea typeface="Corbel" panose="020B0503020204020204" pitchFamily="34" charset="0"/>
                <a:cs typeface="Times New Roman" panose="02020603050405020304" pitchFamily="18" charset="0"/>
              </a:rPr>
              <a:t>, </a:t>
            </a:r>
            <a:r>
              <a:rPr lang="en-GB" altLang="en-US" sz="6000" dirty="0" err="1">
                <a:solidFill>
                  <a:prstClr val="black"/>
                </a:solidFill>
                <a:ea typeface="Corbel" panose="020B0503020204020204" pitchFamily="34" charset="0"/>
                <a:cs typeface="Times New Roman" panose="02020603050405020304" pitchFamily="18" charset="0"/>
              </a:rPr>
              <a:t>tiene</a:t>
            </a:r>
            <a:r>
              <a:rPr lang="en-GB" altLang="en-US" sz="6000" dirty="0">
                <a:solidFill>
                  <a:prstClr val="black"/>
                </a:solidFill>
                <a:ea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6000" dirty="0" err="1">
                <a:solidFill>
                  <a:prstClr val="black"/>
                </a:solidFill>
                <a:ea typeface="Corbel" panose="020B0503020204020204" pitchFamily="34" charset="0"/>
                <a:cs typeface="Times New Roman" panose="02020603050405020304" pitchFamily="18" charset="0"/>
              </a:rPr>
              <a:t>mucha</a:t>
            </a:r>
            <a:r>
              <a:rPr lang="en-GB" altLang="en-US" sz="6000" dirty="0">
                <a:solidFill>
                  <a:prstClr val="black"/>
                </a:solidFill>
                <a:ea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6000" dirty="0" err="1">
                <a:solidFill>
                  <a:prstClr val="black"/>
                </a:solidFill>
                <a:ea typeface="Corbel" panose="020B0503020204020204" pitchFamily="34" charset="0"/>
                <a:cs typeface="Times New Roman" panose="02020603050405020304" pitchFamily="18" charset="0"/>
              </a:rPr>
              <a:t>sed</a:t>
            </a:r>
            <a:endParaRPr lang="en-GB" altLang="en-US" sz="6000" dirty="0">
              <a:solidFill>
                <a:prstClr val="black"/>
              </a:solidFill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5299" name="Picture 3">
            <a:extLst>
              <a:ext uri="{FF2B5EF4-FFF2-40B4-BE49-F238E27FC236}">
                <a16:creationId xmlns:a16="http://schemas.microsoft.com/office/drawing/2014/main" id="{D50478C0-2579-4C06-B86B-CF92B9042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844675"/>
            <a:ext cx="14890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3E7325EB-3A6C-4E67-A7BC-D3B1F016A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38370"/>
            <a:ext cx="2385275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0272DE-540C-4E2A-9168-A77045095DF4}"/>
              </a:ext>
            </a:extLst>
          </p:cNvPr>
          <p:cNvSpPr txBox="1"/>
          <p:nvPr/>
        </p:nvSpPr>
        <p:spPr>
          <a:xfrm>
            <a:off x="1763688" y="3394750"/>
            <a:ext cx="5832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s-ES_tradnl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Tiene</a:t>
            </a:r>
            <a:r>
              <a:rPr kumimoji="0" lang="es-ES_tradnl" altLang="en-US" sz="6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ella </a:t>
            </a:r>
            <a:r>
              <a:rPr kumimoji="0" lang="es-ES_tradnl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sed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D95A01B-5672-4003-A354-9B482D220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635" y="247700"/>
            <a:ext cx="2663503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2800" noProof="0" dirty="0">
                <a:solidFill>
                  <a:srgbClr val="003300"/>
                </a:solidFill>
                <a:latin typeface="Comic Sans MS" panose="030F0702030302020204" pitchFamily="66" charset="0"/>
                <a:cs typeface="Arial" charset="0"/>
              </a:rPr>
              <a:t>a.</a:t>
            </a:r>
            <a:r>
              <a:rPr kumimoji="0" lang="en-GB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cs typeface="Arial" charset="0"/>
              </a:rPr>
              <a:t>  100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GB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cs typeface="Arial" panose="020B0604020202020204" pitchFamily="34" charset="0"/>
              </a:rPr>
              <a:t>b.   15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GB" altLang="en-US" sz="2800" dirty="0">
                <a:solidFill>
                  <a:srgbClr val="00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c.   49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GB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cs typeface="Arial" panose="020B0604020202020204" pitchFamily="34" charset="0"/>
              </a:rPr>
              <a:t>d.  300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GB" altLang="en-US" sz="2800" dirty="0">
                <a:solidFill>
                  <a:srgbClr val="00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e.   23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GB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cs typeface="Arial" panose="020B0604020202020204" pitchFamily="34" charset="0"/>
              </a:rPr>
              <a:t>f.  122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GB" altLang="en-US" sz="2800" dirty="0">
                <a:solidFill>
                  <a:srgbClr val="00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g.  108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GB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cs typeface="Arial" panose="020B0604020202020204" pitchFamily="34" charset="0"/>
              </a:rPr>
              <a:t>h.  800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GB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cs typeface="Arial" panose="020B0604020202020204" pitchFamily="34" charset="0"/>
              </a:rPr>
              <a:t>i</a:t>
            </a:r>
            <a:r>
              <a:rPr kumimoji="0" lang="en-GB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cs typeface="Arial" panose="020B0604020202020204" pitchFamily="34" charset="0"/>
              </a:rPr>
              <a:t>.   542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GB" altLang="en-US" sz="2800" dirty="0">
                <a:solidFill>
                  <a:srgbClr val="00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j.    30</a:t>
            </a:r>
            <a:endParaRPr kumimoji="0" lang="en-GB" altLang="en-US" sz="280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GB" altLang="en-US" sz="2800" dirty="0">
                <a:solidFill>
                  <a:srgbClr val="00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k. 1,000</a:t>
            </a:r>
            <a:endParaRPr kumimoji="0" lang="en-GB" altLang="en-US" sz="280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GB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cs typeface="Arial" panose="020B0604020202020204" pitchFamily="34" charset="0"/>
              </a:rPr>
              <a:t>l.   345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GB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cs typeface="Arial" panose="020B0604020202020204" pitchFamily="34" charset="0"/>
              </a:rPr>
              <a:t>m.  211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itchFamily="66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E512C3-2A1A-4DD9-A536-C2CC45A36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1840" y="326085"/>
            <a:ext cx="5616624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GB" altLang="en-US" sz="2800" dirty="0">
                <a:solidFill>
                  <a:srgbClr val="00206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1-  </a:t>
            </a:r>
            <a:r>
              <a:rPr lang="en-GB" altLang="en-US" sz="2800" dirty="0" err="1">
                <a:solidFill>
                  <a:srgbClr val="00206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Trescientos</a:t>
            </a:r>
            <a:r>
              <a:rPr lang="en-GB" altLang="en-US" sz="2800" dirty="0">
                <a:solidFill>
                  <a:srgbClr val="00206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altLang="en-US" sz="2800" dirty="0" err="1">
                <a:solidFill>
                  <a:srgbClr val="00206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cuarenta</a:t>
            </a:r>
            <a:r>
              <a:rPr lang="en-GB" altLang="en-US" sz="2800" dirty="0">
                <a:solidFill>
                  <a:srgbClr val="00206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y </a:t>
            </a:r>
            <a:r>
              <a:rPr lang="en-GB" altLang="en-US" sz="2800" dirty="0" err="1">
                <a:solidFill>
                  <a:srgbClr val="00206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cinco</a:t>
            </a:r>
            <a:endParaRPr kumimoji="0" lang="en-GB" alt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cs typeface="Arial" charset="0"/>
              </a:rPr>
              <a:t>2-  </a:t>
            </a:r>
            <a:r>
              <a:rPr kumimoji="0" lang="en-GB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Arial" charset="0"/>
              </a:rPr>
              <a:t>Ciento</a:t>
            </a:r>
            <a:r>
              <a:rPr kumimoji="0" lang="en-GB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Arial" charset="0"/>
              </a:rPr>
              <a:t> </a:t>
            </a:r>
            <a:r>
              <a:rPr kumimoji="0" lang="en-GB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Arial" charset="0"/>
              </a:rPr>
              <a:t>veintidós</a:t>
            </a:r>
            <a:endParaRPr kumimoji="0" lang="en-GB" alt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cs typeface="Arial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GB" altLang="en-US" sz="2800" dirty="0">
                <a:solidFill>
                  <a:srgbClr val="00206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3-  </a:t>
            </a:r>
            <a:r>
              <a:rPr lang="en-GB" altLang="en-US" sz="2800" dirty="0" err="1">
                <a:solidFill>
                  <a:srgbClr val="00206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Ochocientos</a:t>
            </a:r>
            <a:endParaRPr lang="en-GB" altLang="en-US" sz="2800" dirty="0">
              <a:solidFill>
                <a:srgbClr val="00206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GB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Arial" panose="020B0604020202020204" pitchFamily="34" charset="0"/>
              </a:rPr>
              <a:t>4-  </a:t>
            </a:r>
            <a:r>
              <a:rPr lang="en-GB" altLang="en-US" sz="2800" dirty="0" err="1">
                <a:solidFill>
                  <a:srgbClr val="00206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Cien</a:t>
            </a:r>
            <a:endParaRPr lang="en-GB" altLang="en-US" sz="2800" dirty="0">
              <a:solidFill>
                <a:srgbClr val="00206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GB" altLang="en-US" sz="2800" dirty="0">
                <a:solidFill>
                  <a:srgbClr val="00206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5-  </a:t>
            </a:r>
            <a:r>
              <a:rPr lang="en-GB" altLang="en-US" sz="2800" dirty="0" err="1">
                <a:solidFill>
                  <a:srgbClr val="00206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Ciento</a:t>
            </a:r>
            <a:r>
              <a:rPr lang="en-GB" altLang="en-US" sz="2800" dirty="0">
                <a:solidFill>
                  <a:srgbClr val="00206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altLang="en-US" sz="2800" dirty="0" err="1">
                <a:solidFill>
                  <a:srgbClr val="00206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ocho</a:t>
            </a:r>
            <a:endParaRPr lang="en-GB" altLang="en-US" sz="2800" dirty="0">
              <a:solidFill>
                <a:srgbClr val="00206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GB" altLang="en-US" sz="2800" dirty="0">
                <a:solidFill>
                  <a:srgbClr val="00206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6-  </a:t>
            </a:r>
            <a:r>
              <a:rPr kumimoji="0" lang="en-GB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Arial" panose="020B0604020202020204" pitchFamily="34" charset="0"/>
              </a:rPr>
              <a:t>Treinta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GB" altLang="en-US" sz="2800" dirty="0">
                <a:solidFill>
                  <a:srgbClr val="00206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7-  Quince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GB" altLang="en-US" sz="2800" dirty="0">
                <a:solidFill>
                  <a:srgbClr val="00206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8- </a:t>
            </a:r>
            <a:r>
              <a:rPr kumimoji="0" lang="en-GB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Arial" panose="020B0604020202020204" pitchFamily="34" charset="0"/>
              </a:rPr>
              <a:t>Trescientos</a:t>
            </a:r>
            <a:endParaRPr kumimoji="0" lang="en-GB" alt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GB" altLang="en-US" sz="2800" dirty="0">
                <a:solidFill>
                  <a:srgbClr val="00206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9-  </a:t>
            </a:r>
            <a:r>
              <a:rPr lang="en-GB" altLang="en-US" sz="2800" dirty="0" err="1">
                <a:solidFill>
                  <a:srgbClr val="00206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Doscientos</a:t>
            </a:r>
            <a:r>
              <a:rPr lang="en-GB" altLang="en-US" sz="2800" dirty="0">
                <a:solidFill>
                  <a:srgbClr val="00206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once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GB" altLang="en-US" sz="2800" dirty="0">
                <a:solidFill>
                  <a:srgbClr val="00206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10-Cuarenta y </a:t>
            </a:r>
            <a:r>
              <a:rPr lang="en-GB" altLang="en-US" sz="2800" dirty="0" err="1">
                <a:solidFill>
                  <a:srgbClr val="00206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nueve</a:t>
            </a:r>
            <a:endParaRPr lang="en-GB" altLang="en-US" sz="2800" dirty="0">
              <a:solidFill>
                <a:srgbClr val="00206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GB" altLang="en-US" sz="2800" dirty="0">
                <a:solidFill>
                  <a:srgbClr val="00206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11- </a:t>
            </a:r>
            <a:r>
              <a:rPr lang="en-GB" altLang="en-US" sz="2800" dirty="0" err="1">
                <a:solidFill>
                  <a:srgbClr val="00206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Veintitrés</a:t>
            </a:r>
            <a:endParaRPr lang="en-GB" altLang="en-US" sz="2800" dirty="0">
              <a:solidFill>
                <a:srgbClr val="00206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GB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Arial" panose="020B0604020202020204" pitchFamily="34" charset="0"/>
              </a:rPr>
              <a:t>12-Quinientos </a:t>
            </a:r>
            <a:r>
              <a:rPr kumimoji="0" lang="en-GB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Arial" panose="020B0604020202020204" pitchFamily="34" charset="0"/>
              </a:rPr>
              <a:t>cuarenta</a:t>
            </a:r>
            <a:r>
              <a:rPr kumimoji="0" lang="en-GB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Arial" panose="020B0604020202020204" pitchFamily="34" charset="0"/>
              </a:rPr>
              <a:t> y dos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GB" altLang="en-US" sz="2800" dirty="0">
                <a:solidFill>
                  <a:srgbClr val="00206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13-</a:t>
            </a:r>
            <a:r>
              <a:rPr kumimoji="0" lang="en-GB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Arial" panose="020B0604020202020204" pitchFamily="34" charset="0"/>
              </a:rPr>
              <a:t>Mil</a:t>
            </a:r>
            <a:endParaRPr kumimoji="0" lang="es-E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cs typeface="Arial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BCF3017-E529-497C-BF4B-BA00B8C0FCAF}"/>
              </a:ext>
            </a:extLst>
          </p:cNvPr>
          <p:cNvCxnSpPr/>
          <p:nvPr/>
        </p:nvCxnSpPr>
        <p:spPr>
          <a:xfrm>
            <a:off x="2483768" y="548680"/>
            <a:ext cx="1224136" cy="1296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AEB36F8-85BF-4F94-BB61-0156B04691CA}"/>
              </a:ext>
            </a:extLst>
          </p:cNvPr>
          <p:cNvCxnSpPr>
            <a:cxnSpLocks/>
          </p:cNvCxnSpPr>
          <p:nvPr/>
        </p:nvCxnSpPr>
        <p:spPr>
          <a:xfrm>
            <a:off x="2410967" y="967705"/>
            <a:ext cx="1296937" cy="2101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AB805BE-7A06-42C4-9A4E-6EC5EF1E3537}"/>
              </a:ext>
            </a:extLst>
          </p:cNvPr>
          <p:cNvCxnSpPr/>
          <p:nvPr/>
        </p:nvCxnSpPr>
        <p:spPr>
          <a:xfrm>
            <a:off x="2483371" y="1412776"/>
            <a:ext cx="1296541" cy="2952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061468D-D573-455A-9A25-7DA2D5BC52E5}"/>
              </a:ext>
            </a:extLst>
          </p:cNvPr>
          <p:cNvCxnSpPr/>
          <p:nvPr/>
        </p:nvCxnSpPr>
        <p:spPr>
          <a:xfrm flipV="1">
            <a:off x="2699198" y="636839"/>
            <a:ext cx="1079723" cy="4536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BD922C0-7A2F-4708-B7A9-C792583D4D67}"/>
              </a:ext>
            </a:extLst>
          </p:cNvPr>
          <p:cNvCxnSpPr/>
          <p:nvPr/>
        </p:nvCxnSpPr>
        <p:spPr>
          <a:xfrm>
            <a:off x="2555776" y="1844824"/>
            <a:ext cx="1440160" cy="180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DD2B671-8C49-442D-A2CF-B1E3FA55D7CB}"/>
              </a:ext>
            </a:extLst>
          </p:cNvPr>
          <p:cNvCxnSpPr/>
          <p:nvPr/>
        </p:nvCxnSpPr>
        <p:spPr>
          <a:xfrm>
            <a:off x="2338959" y="2289895"/>
            <a:ext cx="1440953" cy="2471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278D187-CAD5-4CC3-AABC-129F21742295}"/>
              </a:ext>
            </a:extLst>
          </p:cNvPr>
          <p:cNvCxnSpPr/>
          <p:nvPr/>
        </p:nvCxnSpPr>
        <p:spPr>
          <a:xfrm flipV="1">
            <a:off x="2589772" y="1093425"/>
            <a:ext cx="1440160" cy="1606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011FD25-9524-4C6A-8959-19C5359A4133}"/>
              </a:ext>
            </a:extLst>
          </p:cNvPr>
          <p:cNvCxnSpPr/>
          <p:nvPr/>
        </p:nvCxnSpPr>
        <p:spPr>
          <a:xfrm flipV="1">
            <a:off x="2482974" y="2420888"/>
            <a:ext cx="1224137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38C9C80-701D-4DD4-B99A-902C1AC384AE}"/>
              </a:ext>
            </a:extLst>
          </p:cNvPr>
          <p:cNvCxnSpPr/>
          <p:nvPr/>
        </p:nvCxnSpPr>
        <p:spPr>
          <a:xfrm flipV="1">
            <a:off x="2627387" y="1569815"/>
            <a:ext cx="1296541" cy="2004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E854F8A-ABE8-44F1-A95C-E5EE21763162}"/>
              </a:ext>
            </a:extLst>
          </p:cNvPr>
          <p:cNvCxnSpPr/>
          <p:nvPr/>
        </p:nvCxnSpPr>
        <p:spPr>
          <a:xfrm>
            <a:off x="2627784" y="3982947"/>
            <a:ext cx="1151334" cy="11729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B751E67-C764-4E97-9892-FD8A20ADAFB3}"/>
              </a:ext>
            </a:extLst>
          </p:cNvPr>
          <p:cNvCxnSpPr/>
          <p:nvPr/>
        </p:nvCxnSpPr>
        <p:spPr>
          <a:xfrm flipV="1">
            <a:off x="2482974" y="2791750"/>
            <a:ext cx="1369342" cy="1597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F751AC7-0C78-48BB-8D64-41A37FE4A7C7}"/>
              </a:ext>
            </a:extLst>
          </p:cNvPr>
          <p:cNvCxnSpPr>
            <a:cxnSpLocks/>
          </p:cNvCxnSpPr>
          <p:nvPr/>
        </p:nvCxnSpPr>
        <p:spPr>
          <a:xfrm>
            <a:off x="2987824" y="4784797"/>
            <a:ext cx="719287" cy="77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AAFE507-1A55-40F5-AEEA-73FAA23ED744}"/>
              </a:ext>
            </a:extLst>
          </p:cNvPr>
          <p:cNvCxnSpPr/>
          <p:nvPr/>
        </p:nvCxnSpPr>
        <p:spPr>
          <a:xfrm flipV="1">
            <a:off x="2555379" y="4138690"/>
            <a:ext cx="1295746" cy="15095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Imagen relacionada">
            <a:hlinkClick r:id="rId2"/>
            <a:extLst>
              <a:ext uri="{FF2B5EF4-FFF2-40B4-BE49-F238E27FC236}">
                <a16:creationId xmlns:a16="http://schemas.microsoft.com/office/drawing/2014/main" id="{E918A957-CCC5-80B7-E78E-07D5E04AE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487" y="1457641"/>
            <a:ext cx="975920" cy="78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raphic 2">
            <a:extLst>
              <a:ext uri="{FF2B5EF4-FFF2-40B4-BE49-F238E27FC236}">
                <a16:creationId xmlns:a16="http://schemas.microsoft.com/office/drawing/2014/main" id="{F9F141F8-6D42-3A4C-8937-873435D275BD}"/>
              </a:ext>
            </a:extLst>
          </p:cNvPr>
          <p:cNvSpPr/>
          <p:nvPr/>
        </p:nvSpPr>
        <p:spPr>
          <a:xfrm rot="767481" flipV="1">
            <a:off x="2192338" y="1546225"/>
            <a:ext cx="174625" cy="225425"/>
          </a:xfrm>
          <a:custGeom>
            <a:avLst/>
            <a:gdLst>
              <a:gd name="connsiteX0" fmla="*/ 3306691 w 3328015"/>
              <a:gd name="connsiteY0" fmla="*/ 3640131 h 3655079"/>
              <a:gd name="connsiteX1" fmla="*/ 1494295 w 3328015"/>
              <a:gd name="connsiteY1" fmla="*/ 1755849 h 3655079"/>
              <a:gd name="connsiteX2" fmla="*/ 911565 w 3328015"/>
              <a:gd name="connsiteY2" fmla="*/ 871890 h 3655079"/>
              <a:gd name="connsiteX3" fmla="*/ 891987 w 3328015"/>
              <a:gd name="connsiteY3" fmla="*/ 847984 h 3655079"/>
              <a:gd name="connsiteX4" fmla="*/ 446302 w 3328015"/>
              <a:gd name="connsiteY4" fmla="*/ 1144653 h 3655079"/>
              <a:gd name="connsiteX5" fmla="*/ -1687 w 3328015"/>
              <a:gd name="connsiteY5" fmla="*/ 1443338 h 3655079"/>
              <a:gd name="connsiteX6" fmla="*/ 1768 w 3328015"/>
              <a:gd name="connsiteY6" fmla="*/ 1432681 h 3655079"/>
              <a:gd name="connsiteX7" fmla="*/ 524325 w 3328015"/>
              <a:gd name="connsiteY7" fmla="*/ 715779 h 3655079"/>
              <a:gd name="connsiteX8" fmla="*/ 1043140 w 3328015"/>
              <a:gd name="connsiteY8" fmla="*/ 3484 h 3655079"/>
              <a:gd name="connsiteX9" fmla="*/ 1052065 w 3328015"/>
              <a:gd name="connsiteY9" fmla="*/ -5733 h 3655079"/>
              <a:gd name="connsiteX10" fmla="*/ 1094100 w 3328015"/>
              <a:gd name="connsiteY10" fmla="*/ 88741 h 3655079"/>
              <a:gd name="connsiteX11" fmla="*/ 1700727 w 3328015"/>
              <a:gd name="connsiteY11" fmla="*/ 1366723 h 3655079"/>
              <a:gd name="connsiteX12" fmla="*/ 3245942 w 3328015"/>
              <a:gd name="connsiteY12" fmla="*/ 3562651 h 3655079"/>
              <a:gd name="connsiteX13" fmla="*/ 3321950 w 3328015"/>
              <a:gd name="connsiteY13" fmla="*/ 3649348 h 3655079"/>
              <a:gd name="connsiteX14" fmla="*/ 3306691 w 3328015"/>
              <a:gd name="connsiteY14" fmla="*/ 3640131 h 365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28015" h="3655079">
                <a:moveTo>
                  <a:pt x="3306691" y="3640131"/>
                </a:moveTo>
                <a:cubicBezTo>
                  <a:pt x="2712732" y="3229402"/>
                  <a:pt x="2092861" y="2584795"/>
                  <a:pt x="1494295" y="1755849"/>
                </a:cubicBezTo>
                <a:cubicBezTo>
                  <a:pt x="1301108" y="1488271"/>
                  <a:pt x="1078265" y="1150125"/>
                  <a:pt x="911565" y="871890"/>
                </a:cubicBezTo>
                <a:cubicBezTo>
                  <a:pt x="900624" y="854032"/>
                  <a:pt x="895154" y="846831"/>
                  <a:pt x="891987" y="847984"/>
                </a:cubicBezTo>
                <a:cubicBezTo>
                  <a:pt x="889684" y="848848"/>
                  <a:pt x="689010" y="982493"/>
                  <a:pt x="446302" y="1144653"/>
                </a:cubicBezTo>
                <a:cubicBezTo>
                  <a:pt x="203305" y="1307101"/>
                  <a:pt x="1768" y="1441322"/>
                  <a:pt x="-1687" y="1443338"/>
                </a:cubicBezTo>
                <a:cubicBezTo>
                  <a:pt x="-7157" y="1446219"/>
                  <a:pt x="-6581" y="1444490"/>
                  <a:pt x="1768" y="1432681"/>
                </a:cubicBezTo>
                <a:cubicBezTo>
                  <a:pt x="7526" y="1424904"/>
                  <a:pt x="242461" y="1102313"/>
                  <a:pt x="524325" y="715779"/>
                </a:cubicBezTo>
                <a:cubicBezTo>
                  <a:pt x="806190" y="329244"/>
                  <a:pt x="1039685" y="8669"/>
                  <a:pt x="1043140" y="3484"/>
                </a:cubicBezTo>
                <a:cubicBezTo>
                  <a:pt x="1046883" y="-1412"/>
                  <a:pt x="1050913" y="-5733"/>
                  <a:pt x="1052065" y="-5733"/>
                </a:cubicBezTo>
                <a:cubicBezTo>
                  <a:pt x="1053217" y="-5733"/>
                  <a:pt x="1072219" y="36608"/>
                  <a:pt x="1094100" y="88741"/>
                </a:cubicBezTo>
                <a:cubicBezTo>
                  <a:pt x="1294198" y="561971"/>
                  <a:pt x="1489401" y="973564"/>
                  <a:pt x="1700727" y="1366723"/>
                </a:cubicBezTo>
                <a:cubicBezTo>
                  <a:pt x="2140942" y="2185011"/>
                  <a:pt x="2648528" y="2906810"/>
                  <a:pt x="3245942" y="3562651"/>
                </a:cubicBezTo>
                <a:cubicBezTo>
                  <a:pt x="3324254" y="3649059"/>
                  <a:pt x="3324829" y="3649348"/>
                  <a:pt x="3321950" y="3649348"/>
                </a:cubicBezTo>
                <a:cubicBezTo>
                  <a:pt x="3320799" y="3649059"/>
                  <a:pt x="3313889" y="3645027"/>
                  <a:pt x="3306691" y="3640131"/>
                </a:cubicBezTo>
                <a:close/>
              </a:path>
            </a:pathLst>
          </a:custGeom>
          <a:solidFill>
            <a:srgbClr val="4CAF50"/>
          </a:solidFill>
          <a:ln w="287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6DEE5E9-87BB-CCC7-F50E-29509073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2338" y="1546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7F63E7-3E3E-67B8-7D22-9D161E773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840" y="-5683"/>
            <a:ext cx="7937284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056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           </a:t>
            </a:r>
            <a:endParaRPr kumimoji="0" lang="en-GB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  </a:t>
            </a:r>
            <a:endParaRPr kumimoji="0" lang="en-GB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       Entry 3 Level Award in Reading &amp; Writing in Spanish</a:t>
            </a:r>
            <a:endParaRPr kumimoji="0" lang="en-GB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Unit title: </a:t>
            </a:r>
            <a:r>
              <a:rPr kumimoji="0" lang="en-GB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Reading &amp; Written Response</a:t>
            </a:r>
            <a:r>
              <a:rPr kumimoji="0" lang="en-GB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        Task: </a:t>
            </a:r>
            <a:r>
              <a:rPr kumimoji="0" lang="en-GB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5</a:t>
            </a:r>
            <a:r>
              <a:rPr kumimoji="0" lang="en-GB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                 Assessment criteria: </a:t>
            </a:r>
            <a:r>
              <a:rPr kumimoji="0" lang="en-GB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1.1, 1.2</a:t>
            </a:r>
            <a:r>
              <a:rPr kumimoji="0" lang="en-GB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 </a:t>
            </a:r>
            <a:endParaRPr kumimoji="0" lang="en-GB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Language &amp; course ref: </a:t>
            </a:r>
            <a:r>
              <a:rPr kumimoji="0" lang="en-GB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Spanish</a:t>
            </a:r>
            <a:r>
              <a:rPr kumimoji="0" lang="en-GB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                                             Date:          /           /</a:t>
            </a:r>
            <a:endParaRPr kumimoji="0" lang="en-GB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Learner:                                                                                     Tutor:  </a:t>
            </a:r>
            <a:r>
              <a:rPr kumimoji="0" lang="en-GB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Flor de Andrews</a:t>
            </a:r>
            <a:endParaRPr kumimoji="0" lang="en-GB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Reading &amp; Written Response 1.1:  </a:t>
            </a:r>
            <a:r>
              <a:rPr kumimoji="0" lang="en-GB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Read</a:t>
            </a:r>
            <a:r>
              <a:rPr kumimoji="0" lang="en-GB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a simple message written in Spanish.</a:t>
            </a:r>
            <a:endParaRPr kumimoji="0" lang="en-GB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Reading &amp; Written Response 1.2:</a:t>
            </a:r>
            <a:r>
              <a:rPr kumimoji="0" lang="en-GB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GB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Write a </a:t>
            </a:r>
            <a:r>
              <a:rPr kumimoji="0" lang="en-GB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short reply</a:t>
            </a:r>
            <a:r>
              <a:rPr kumimoji="0" lang="en-GB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in Spanish, responding to the questions or requests for information.  </a:t>
            </a:r>
            <a:endParaRPr kumimoji="0" lang="en-GB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You are at a Spanish Education Centre in Spain and decide to take part in a survey. </a:t>
            </a:r>
            <a:endParaRPr kumimoji="0" lang="en-GB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                                              </a:t>
            </a: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2089E5F-DBF3-DDA7-6F0A-03BF9AB833F3}"/>
              </a:ext>
            </a:extLst>
          </p:cNvPr>
          <p:cNvGraphicFramePr>
            <a:graphicFrameLocks noGrp="1"/>
          </p:cNvGraphicFramePr>
          <p:nvPr/>
        </p:nvGraphicFramePr>
        <p:xfrm>
          <a:off x="870839" y="2843941"/>
          <a:ext cx="7488831" cy="3749125"/>
        </p:xfrm>
        <a:graphic>
          <a:graphicData uri="http://schemas.openxmlformats.org/drawingml/2006/table">
            <a:tbl>
              <a:tblPr/>
              <a:tblGrid>
                <a:gridCol w="1515579">
                  <a:extLst>
                    <a:ext uri="{9D8B030D-6E8A-4147-A177-3AD203B41FA5}">
                      <a16:colId xmlns:a16="http://schemas.microsoft.com/office/drawing/2014/main" val="2005623630"/>
                    </a:ext>
                  </a:extLst>
                </a:gridCol>
                <a:gridCol w="5185180">
                  <a:extLst>
                    <a:ext uri="{9D8B030D-6E8A-4147-A177-3AD203B41FA5}">
                      <a16:colId xmlns:a16="http://schemas.microsoft.com/office/drawing/2014/main" val="3451075134"/>
                    </a:ext>
                  </a:extLst>
                </a:gridCol>
                <a:gridCol w="788072">
                  <a:extLst>
                    <a:ext uri="{9D8B030D-6E8A-4147-A177-3AD203B41FA5}">
                      <a16:colId xmlns:a16="http://schemas.microsoft.com/office/drawing/2014/main" val="3393656902"/>
                    </a:ext>
                  </a:extLst>
                </a:gridCol>
              </a:tblGrid>
              <a:tr h="318073">
                <a:tc>
                  <a:txBody>
                    <a:bodyPr/>
                    <a:lstStyle/>
                    <a:p>
                      <a:r>
                        <a:rPr lang="en-GB" sz="11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Cuestionario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en-GB" sz="11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85" marR="61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Respuestas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en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GB" sz="1100" b="1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español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85" marR="61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Achieved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85" marR="61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9200880"/>
                  </a:ext>
                </a:extLst>
              </a:tr>
              <a:tr h="337116">
                <a:tc>
                  <a:txBody>
                    <a:bodyPr/>
                    <a:lstStyle/>
                    <a:p>
                      <a:r>
                        <a:rPr lang="en-GB" sz="11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Nombre y apellido </a:t>
                      </a:r>
                      <a:endParaRPr lang="en-GB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85" marR="61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85" marR="61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85" marR="61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814286"/>
                  </a:ext>
                </a:extLst>
              </a:tr>
              <a:tr h="273880">
                <a:tc>
                  <a:txBody>
                    <a:bodyPr/>
                    <a:lstStyle/>
                    <a:p>
                      <a:r>
                        <a:rPr lang="en-GB" sz="11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¿Dónde vives?</a:t>
                      </a:r>
                      <a:endParaRPr lang="en-GB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85" marR="61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85" marR="61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85" marR="61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6427202"/>
                  </a:ext>
                </a:extLst>
              </a:tr>
              <a:tr h="357077">
                <a:tc>
                  <a:txBody>
                    <a:bodyPr/>
                    <a:lstStyle/>
                    <a:p>
                      <a:r>
                        <a:rPr lang="en-GB" sz="11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¿Cuántos idiomas hablas?</a:t>
                      </a:r>
                      <a:endParaRPr lang="en-GB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85" marR="61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85" marR="61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85" marR="61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9850494"/>
                  </a:ext>
                </a:extLst>
              </a:tr>
              <a:tr h="636146">
                <a:tc>
                  <a:txBody>
                    <a:bodyPr/>
                    <a:lstStyle/>
                    <a:p>
                      <a:r>
                        <a:rPr lang="es-ES" sz="11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¿Qué te gusta comer y beber? </a:t>
                      </a:r>
                      <a:endParaRPr lang="en-GB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85" marR="61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85" marR="61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85" marR="61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3219161"/>
                  </a:ext>
                </a:extLst>
              </a:tr>
              <a:tr h="636146">
                <a:tc>
                  <a:txBody>
                    <a:bodyPr/>
                    <a:lstStyle/>
                    <a:p>
                      <a:r>
                        <a:rPr lang="es-ES" sz="11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¿Qué no te gusta comer o beber?</a:t>
                      </a:r>
                      <a:endParaRPr lang="en-GB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85" marR="61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85" marR="61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85" marR="61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5431506"/>
                  </a:ext>
                </a:extLst>
              </a:tr>
              <a:tr h="477109">
                <a:tc>
                  <a:txBody>
                    <a:bodyPr/>
                    <a:lstStyle/>
                    <a:p>
                      <a:r>
                        <a:rPr lang="es-ES" sz="11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¿A qué hora empieza tu clase de español?</a:t>
                      </a:r>
                      <a:endParaRPr lang="en-GB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85" marR="61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85" marR="61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85" marR="61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0152738"/>
                  </a:ext>
                </a:extLst>
              </a:tr>
              <a:tr h="636146">
                <a:tc>
                  <a:txBody>
                    <a:bodyPr/>
                    <a:lstStyle/>
                    <a:p>
                      <a:r>
                        <a:rPr lang="es-ES" sz="11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¿Cuál es tu número de teléfono? </a:t>
                      </a:r>
                      <a:endParaRPr lang="en-GB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85" marR="61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85" marR="61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85" marR="61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502650"/>
                  </a:ext>
                </a:extLst>
              </a:tr>
            </a:tbl>
          </a:graphicData>
        </a:graphic>
      </p:graphicFrame>
      <p:sp>
        <p:nvSpPr>
          <p:cNvPr id="21" name="Graphic 2">
            <a:extLst>
              <a:ext uri="{FF2B5EF4-FFF2-40B4-BE49-F238E27FC236}">
                <a16:creationId xmlns:a16="http://schemas.microsoft.com/office/drawing/2014/main" id="{F6B42E57-429F-CED4-CFD2-50F753245752}"/>
              </a:ext>
            </a:extLst>
          </p:cNvPr>
          <p:cNvSpPr/>
          <p:nvPr/>
        </p:nvSpPr>
        <p:spPr>
          <a:xfrm rot="767481" flipV="1">
            <a:off x="323528" y="3789040"/>
            <a:ext cx="174625" cy="225425"/>
          </a:xfrm>
          <a:custGeom>
            <a:avLst/>
            <a:gdLst>
              <a:gd name="connsiteX0" fmla="*/ 3306691 w 3328015"/>
              <a:gd name="connsiteY0" fmla="*/ 3640131 h 3655079"/>
              <a:gd name="connsiteX1" fmla="*/ 1494295 w 3328015"/>
              <a:gd name="connsiteY1" fmla="*/ 1755849 h 3655079"/>
              <a:gd name="connsiteX2" fmla="*/ 911565 w 3328015"/>
              <a:gd name="connsiteY2" fmla="*/ 871890 h 3655079"/>
              <a:gd name="connsiteX3" fmla="*/ 891987 w 3328015"/>
              <a:gd name="connsiteY3" fmla="*/ 847984 h 3655079"/>
              <a:gd name="connsiteX4" fmla="*/ 446302 w 3328015"/>
              <a:gd name="connsiteY4" fmla="*/ 1144653 h 3655079"/>
              <a:gd name="connsiteX5" fmla="*/ -1687 w 3328015"/>
              <a:gd name="connsiteY5" fmla="*/ 1443338 h 3655079"/>
              <a:gd name="connsiteX6" fmla="*/ 1768 w 3328015"/>
              <a:gd name="connsiteY6" fmla="*/ 1432681 h 3655079"/>
              <a:gd name="connsiteX7" fmla="*/ 524325 w 3328015"/>
              <a:gd name="connsiteY7" fmla="*/ 715779 h 3655079"/>
              <a:gd name="connsiteX8" fmla="*/ 1043140 w 3328015"/>
              <a:gd name="connsiteY8" fmla="*/ 3484 h 3655079"/>
              <a:gd name="connsiteX9" fmla="*/ 1052065 w 3328015"/>
              <a:gd name="connsiteY9" fmla="*/ -5733 h 3655079"/>
              <a:gd name="connsiteX10" fmla="*/ 1094100 w 3328015"/>
              <a:gd name="connsiteY10" fmla="*/ 88741 h 3655079"/>
              <a:gd name="connsiteX11" fmla="*/ 1700727 w 3328015"/>
              <a:gd name="connsiteY11" fmla="*/ 1366723 h 3655079"/>
              <a:gd name="connsiteX12" fmla="*/ 3245942 w 3328015"/>
              <a:gd name="connsiteY12" fmla="*/ 3562651 h 3655079"/>
              <a:gd name="connsiteX13" fmla="*/ 3321950 w 3328015"/>
              <a:gd name="connsiteY13" fmla="*/ 3649348 h 3655079"/>
              <a:gd name="connsiteX14" fmla="*/ 3306691 w 3328015"/>
              <a:gd name="connsiteY14" fmla="*/ 3640131 h 365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28015" h="3655079">
                <a:moveTo>
                  <a:pt x="3306691" y="3640131"/>
                </a:moveTo>
                <a:cubicBezTo>
                  <a:pt x="2712732" y="3229402"/>
                  <a:pt x="2092861" y="2584795"/>
                  <a:pt x="1494295" y="1755849"/>
                </a:cubicBezTo>
                <a:cubicBezTo>
                  <a:pt x="1301108" y="1488271"/>
                  <a:pt x="1078265" y="1150125"/>
                  <a:pt x="911565" y="871890"/>
                </a:cubicBezTo>
                <a:cubicBezTo>
                  <a:pt x="900624" y="854032"/>
                  <a:pt x="895154" y="846831"/>
                  <a:pt x="891987" y="847984"/>
                </a:cubicBezTo>
                <a:cubicBezTo>
                  <a:pt x="889684" y="848848"/>
                  <a:pt x="689010" y="982493"/>
                  <a:pt x="446302" y="1144653"/>
                </a:cubicBezTo>
                <a:cubicBezTo>
                  <a:pt x="203305" y="1307101"/>
                  <a:pt x="1768" y="1441322"/>
                  <a:pt x="-1687" y="1443338"/>
                </a:cubicBezTo>
                <a:cubicBezTo>
                  <a:pt x="-7157" y="1446219"/>
                  <a:pt x="-6581" y="1444490"/>
                  <a:pt x="1768" y="1432681"/>
                </a:cubicBezTo>
                <a:cubicBezTo>
                  <a:pt x="7526" y="1424904"/>
                  <a:pt x="242461" y="1102313"/>
                  <a:pt x="524325" y="715779"/>
                </a:cubicBezTo>
                <a:cubicBezTo>
                  <a:pt x="806190" y="329244"/>
                  <a:pt x="1039685" y="8669"/>
                  <a:pt x="1043140" y="3484"/>
                </a:cubicBezTo>
                <a:cubicBezTo>
                  <a:pt x="1046883" y="-1412"/>
                  <a:pt x="1050913" y="-5733"/>
                  <a:pt x="1052065" y="-5733"/>
                </a:cubicBezTo>
                <a:cubicBezTo>
                  <a:pt x="1053217" y="-5733"/>
                  <a:pt x="1072219" y="36608"/>
                  <a:pt x="1094100" y="88741"/>
                </a:cubicBezTo>
                <a:cubicBezTo>
                  <a:pt x="1294198" y="561971"/>
                  <a:pt x="1489401" y="973564"/>
                  <a:pt x="1700727" y="1366723"/>
                </a:cubicBezTo>
                <a:cubicBezTo>
                  <a:pt x="2140942" y="2185011"/>
                  <a:pt x="2648528" y="2906810"/>
                  <a:pt x="3245942" y="3562651"/>
                </a:cubicBezTo>
                <a:cubicBezTo>
                  <a:pt x="3324254" y="3649059"/>
                  <a:pt x="3324829" y="3649348"/>
                  <a:pt x="3321950" y="3649348"/>
                </a:cubicBezTo>
                <a:cubicBezTo>
                  <a:pt x="3320799" y="3649059"/>
                  <a:pt x="3313889" y="3645027"/>
                  <a:pt x="3306691" y="3640131"/>
                </a:cubicBezTo>
                <a:close/>
              </a:path>
            </a:pathLst>
          </a:custGeom>
          <a:solidFill>
            <a:srgbClr val="4CAF50"/>
          </a:solidFill>
          <a:ln w="287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id="{BB6251A9-84E5-1C25-8BC7-77444C4CC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378904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Rectangle 20">
            <a:extLst>
              <a:ext uri="{FF2B5EF4-FFF2-40B4-BE49-F238E27FC236}">
                <a16:creationId xmlns:a16="http://schemas.microsoft.com/office/drawing/2014/main" id="{6E47BC02-32B3-910A-88DC-79FC7B8E9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4" y="256490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Read and complete the following questionnaire in Spanish. </a:t>
            </a:r>
            <a:endParaRPr kumimoji="0" lang="en-GB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Please answer in </a:t>
            </a:r>
            <a:r>
              <a:rPr kumimoji="0" lang="en-GB" altLang="en-US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full sentences</a:t>
            </a: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where possible and write any </a:t>
            </a:r>
            <a:r>
              <a:rPr kumimoji="0" lang="en-GB" altLang="en-US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numbers in words</a:t>
            </a: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.</a:t>
            </a:r>
            <a:endParaRPr kumimoji="0" lang="en-GB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You may use a dictionary </a:t>
            </a: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if required</a:t>
            </a:r>
            <a:r>
              <a:rPr kumimoji="0" lang="en-GB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.  </a:t>
            </a:r>
            <a:endParaRPr kumimoji="0" lang="en-GB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342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A76873A-0A0F-4415-9316-E9D06F68E9B4}" vid="{C635A23F-EFB3-4B63-B298-50FABEF0815E}"/>
    </a:ext>
  </a:extLst>
</a:theme>
</file>

<file path=ppt/theme/theme10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2A76873A-0A0F-4415-9316-E9D06F68E9B4}" vid="{B6206F85-EB91-4A93-AB0E-BF6AB6116E72}"/>
    </a:ext>
  </a:extLst>
</a:theme>
</file>

<file path=ppt/theme/theme11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A76873A-0A0F-4415-9316-E9D06F68E9B4}" vid="{8C1BB8EA-9F88-4272-8CA3-FF695E6A877D}"/>
    </a:ext>
  </a:extLst>
</a:theme>
</file>

<file path=ppt/theme/theme12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2A76873A-0A0F-4415-9316-E9D06F68E9B4}" vid="{BE154933-7C0B-4ABB-AE9C-E3008FFEBEC2}"/>
    </a:ext>
  </a:extLst>
</a:theme>
</file>

<file path=ppt/theme/theme3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A76873A-0A0F-4415-9316-E9D06F68E9B4}" vid="{08E43C24-438E-4CDC-9DF5-FD8B92D1D177}"/>
    </a:ext>
  </a:extLst>
</a:theme>
</file>

<file path=ppt/theme/theme4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A76873A-0A0F-4415-9316-E9D06F68E9B4}" vid="{44B58A6E-8FC6-4EC9-AFE3-E3672C51FDDC}"/>
    </a:ext>
  </a:extLst>
</a:theme>
</file>

<file path=ppt/theme/theme5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A76873A-0A0F-4415-9316-E9D06F68E9B4}" vid="{E8554B71-BB4D-459F-92F2-3ED74DB0F39E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A76873A-0A0F-4415-9316-E9D06F68E9B4}" vid="{47F48CD3-3026-44AC-AE1E-A6EF02D7709B}"/>
    </a:ext>
  </a:ext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Weekly PPP template</Template>
  <TotalTime>114</TotalTime>
  <Words>851</Words>
  <Application>Microsoft Office PowerPoint</Application>
  <PresentationFormat>On-screen Show (4:3)</PresentationFormat>
  <Paragraphs>224</Paragraphs>
  <Slides>18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9" baseType="lpstr">
      <vt:lpstr>Arial</vt:lpstr>
      <vt:lpstr>Bradley Hand ITC</vt:lpstr>
      <vt:lpstr>Calibri</vt:lpstr>
      <vt:lpstr>Calibri Light</vt:lpstr>
      <vt:lpstr>Comic Sans MS</vt:lpstr>
      <vt:lpstr>Corbel</vt:lpstr>
      <vt:lpstr>Times New Roman</vt:lpstr>
      <vt:lpstr>Office Theme</vt:lpstr>
      <vt:lpstr>10_Default Design</vt:lpstr>
      <vt:lpstr>20_Office Theme</vt:lpstr>
      <vt:lpstr>25_Office Theme</vt:lpstr>
      <vt:lpstr>13_Office Theme</vt:lpstr>
      <vt:lpstr>5_Office Theme</vt:lpstr>
      <vt:lpstr>Tema de Office</vt:lpstr>
      <vt:lpstr>2_Office Theme</vt:lpstr>
      <vt:lpstr>23_Default Design</vt:lpstr>
      <vt:lpstr>13_Default Design</vt:lpstr>
      <vt:lpstr>11_Office Theme</vt:lpstr>
      <vt:lpstr>16_Default Design</vt:lpstr>
      <vt:lpstr>21_Default Design</vt:lpstr>
      <vt:lpstr>Packager Shell Object</vt:lpstr>
      <vt:lpstr>Clase 3 de 11             Fecha:  lunes, 13 de mayo de 2024  </vt:lpstr>
      <vt:lpstr>Quiero pan y un poco de mantequilla                         un poco más de mantequilla                         un poco menos de…  Tengo frío, calor, sed, hambre, razón, prisa, miedo, etc. Cuántos años tienes?</vt:lpstr>
      <vt:lpstr>Pronunciación  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Tercera semana</vt:lpstr>
      <vt:lpstr>PowerPoint Presentation</vt:lpstr>
      <vt:lpstr>PowerPoint Presentation</vt:lpstr>
      <vt:lpstr>A-  ¿Dónde está? </vt:lpstr>
      <vt:lpstr>-¿How many kilometres is (Croydon)      (away) from Londres?</vt:lpstr>
      <vt:lpstr>PowerPoint Presentation</vt:lpstr>
      <vt:lpstr>PowerPoint Presentation</vt:lpstr>
      <vt:lpstr>PowerPoint Presentation</vt:lpstr>
      <vt:lpstr>Tareas para la casa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 2 de 11             Fecha:   miércoles, 4 de mayo de 2022</dc:title>
  <dc:creator>Flor de Andrews</dc:creator>
  <cp:lastModifiedBy>A Generic11</cp:lastModifiedBy>
  <cp:revision>14</cp:revision>
  <cp:lastPrinted>2014-01-27T19:20:02Z</cp:lastPrinted>
  <dcterms:created xsi:type="dcterms:W3CDTF">2022-04-21T10:57:48Z</dcterms:created>
  <dcterms:modified xsi:type="dcterms:W3CDTF">2024-05-13T13:33:42Z</dcterms:modified>
</cp:coreProperties>
</file>