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1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44" r:id="rId3"/>
    <p:sldMasterId id="2147483757" r:id="rId4"/>
    <p:sldMasterId id="2147483769" r:id="rId5"/>
    <p:sldMasterId id="2147483781" r:id="rId6"/>
  </p:sldMasterIdLst>
  <p:notesMasterIdLst>
    <p:notesMasterId r:id="rId19"/>
  </p:notesMasterIdLst>
  <p:sldIdLst>
    <p:sldId id="260" r:id="rId7"/>
    <p:sldId id="1894" r:id="rId8"/>
    <p:sldId id="1851" r:id="rId9"/>
    <p:sldId id="330" r:id="rId10"/>
    <p:sldId id="1879" r:id="rId11"/>
    <p:sldId id="1896" r:id="rId12"/>
    <p:sldId id="1154" r:id="rId13"/>
    <p:sldId id="1686" r:id="rId14"/>
    <p:sldId id="1891" r:id="rId15"/>
    <p:sldId id="1892" r:id="rId16"/>
    <p:sldId id="1856" r:id="rId17"/>
    <p:sldId id="1893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6699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4812" autoAdjust="0"/>
    <p:restoredTop sz="94660"/>
  </p:normalViewPr>
  <p:slideViewPr>
    <p:cSldViewPr>
      <p:cViewPr>
        <p:scale>
          <a:sx n="95" d="100"/>
          <a:sy n="95" d="100"/>
        </p:scale>
        <p:origin x="140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26F39-4B4D-450A-AD33-41CD6E3867C9}" type="datetimeFigureOut">
              <a:rPr lang="es-ES" smtClean="0"/>
              <a:pPr/>
              <a:t>19/03/2025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DEBC6-2964-4FD5-BB9E-3FAADE7C6851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1275"/>
              </a:spcAft>
            </a:pPr>
            <a:r>
              <a:rPr lang="en-GB" b="0" i="0" dirty="0">
                <a:solidFill>
                  <a:srgbClr val="4E5053"/>
                </a:solidFill>
                <a:effectLst/>
                <a:latin typeface="Open Sans" panose="020B0606030504020204" pitchFamily="34" charset="0"/>
              </a:rPr>
              <a:t>There are some verbs that require a reflexive pronoun to work, and they’re called pronominal verbs in Spanish. Pronominal means “related to a pronoun”—and that pronoun is reflexive.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DEBC6-2964-4FD5-BB9E-3FAADE7C6851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020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1AFE387C-25D8-03BF-6CCC-2895C0EE4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1093D-FD4D-496A-8140-871261297FB2}" type="datetimeFigureOut">
              <a:rPr lang="es-ES"/>
              <a:pPr>
                <a:defRPr/>
              </a:pPr>
              <a:t>19/03/2025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1152E136-18F9-D514-EF1D-E9223D7F4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B4F04CD1-A5F1-5EF9-C7B8-632860C0B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729B4-A2A9-435C-A21B-4C932B0A55F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8228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6FFDA472-B7A9-DC1D-0D01-A7C7C525E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911D3-79DE-494F-87D7-8EFA2693F91C}" type="datetimeFigureOut">
              <a:rPr lang="es-ES"/>
              <a:pPr>
                <a:defRPr/>
              </a:pPr>
              <a:t>19/03/2025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81FE3F6E-5AE7-6644-5BBA-11DDB11C5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8F9C4B9A-63C5-A48A-D7B1-4B70A6AAC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F51AD-AA14-4A0C-9A7D-7B76B00572B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039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D2AE6E9E-0C41-44CF-9355-21F19C424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EE040-55E3-4F0B-9C7A-399C5BB5652D}" type="datetimeFigureOut">
              <a:rPr lang="es-ES"/>
              <a:pPr>
                <a:defRPr/>
              </a:pPr>
              <a:t>19/03/2025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8D7FDC3A-062C-7CA3-3837-C439E1277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B8D55E6-A026-2E0B-CFE2-B64B8745A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53D81-574E-4AC8-8D75-E626C5417A5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436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D593-506D-4455-9E64-29ABCE4A79DA}" type="datetimeFigureOut">
              <a:rPr lang="es-ES" smtClean="0"/>
              <a:pPr/>
              <a:t>19/03/2025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41CC-13B0-4F1D-BE3D-07DD8E7FED4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2748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D593-506D-4455-9E64-29ABCE4A79DA}" type="datetimeFigureOut">
              <a:rPr lang="es-ES" smtClean="0"/>
              <a:pPr/>
              <a:t>19/03/2025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41CC-13B0-4F1D-BE3D-07DD8E7FED4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0555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D593-506D-4455-9E64-29ABCE4A79DA}" type="datetimeFigureOut">
              <a:rPr lang="es-ES" smtClean="0"/>
              <a:pPr/>
              <a:t>19/03/2025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41CC-13B0-4F1D-BE3D-07DD8E7FED4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048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D593-506D-4455-9E64-29ABCE4A79DA}" type="datetimeFigureOut">
              <a:rPr lang="es-ES" smtClean="0"/>
              <a:pPr/>
              <a:t>19/03/2025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41CC-13B0-4F1D-BE3D-07DD8E7FED4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8716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D593-506D-4455-9E64-29ABCE4A79DA}" type="datetimeFigureOut">
              <a:rPr lang="es-ES" smtClean="0"/>
              <a:pPr/>
              <a:t>19/03/2025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41CC-13B0-4F1D-BE3D-07DD8E7FED4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7417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D593-506D-4455-9E64-29ABCE4A79DA}" type="datetimeFigureOut">
              <a:rPr lang="es-ES" smtClean="0"/>
              <a:pPr/>
              <a:t>19/03/2025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41CC-13B0-4F1D-BE3D-07DD8E7FED4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8085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D593-506D-4455-9E64-29ABCE4A79DA}" type="datetimeFigureOut">
              <a:rPr lang="es-ES" smtClean="0"/>
              <a:pPr/>
              <a:t>19/03/2025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41CC-13B0-4F1D-BE3D-07DD8E7FED4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5107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D593-506D-4455-9E64-29ABCE4A79DA}" type="datetimeFigureOut">
              <a:rPr lang="es-ES" smtClean="0"/>
              <a:pPr/>
              <a:t>19/03/2025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41CC-13B0-4F1D-BE3D-07DD8E7FED4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580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11E7B86D-7EE9-FED4-342B-E4E664E83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EECAA-9DD2-4B09-9974-3A9239C2DA1B}" type="datetimeFigureOut">
              <a:rPr lang="es-ES"/>
              <a:pPr>
                <a:defRPr/>
              </a:pPr>
              <a:t>19/03/2025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561104D5-16AE-4F81-92FD-1990D9C82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A89C41EF-D408-D5E1-FD6E-36AB76C47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918C4-ABC3-4DFE-A1E3-69141DF848C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84304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D593-506D-4455-9E64-29ABCE4A79DA}" type="datetimeFigureOut">
              <a:rPr lang="es-ES" smtClean="0"/>
              <a:pPr/>
              <a:t>19/03/2025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41CC-13B0-4F1D-BE3D-07DD8E7FED4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8945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D593-506D-4455-9E64-29ABCE4A79DA}" type="datetimeFigureOut">
              <a:rPr lang="es-ES" smtClean="0"/>
              <a:pPr/>
              <a:t>19/03/2025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41CC-13B0-4F1D-BE3D-07DD8E7FED4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228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D593-506D-4455-9E64-29ABCE4A79DA}" type="datetimeFigureOut">
              <a:rPr lang="es-ES" smtClean="0"/>
              <a:pPr/>
              <a:t>19/03/2025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41CC-13B0-4F1D-BE3D-07DD8E7FED4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719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C8ABCE-CF61-4DCB-8CF6-39978659B3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EDED97-8658-491A-B19A-24267557F1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602C39-2DDF-4FEE-A9C4-6F7D8F70F7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19F0D-3883-4F3F-BB78-348AFE803C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5682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2FEFF0-8CE3-4F86-BD33-80165881FC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2C5050-43E7-46EC-B86D-AEF9F18201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377FDD-37A6-44FE-8B53-96E59310E0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E21F6-293A-4EF1-A9EC-B5D5EF55701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2012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BCDCCC-C845-438E-96FA-9138B86A4D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2B2C24-939F-418F-A625-593FF4EAEA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D75799-2C88-474A-9853-AB67E2F216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510EB-7D3F-4A97-88A0-8639E6689E8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5622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84119C-F865-4961-B6C9-681CE0FE9B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7F9A10-31CF-4461-98F1-80C5FAC1E3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AC2062-2EE7-46C9-8A0F-8299775A22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982F3-6308-454D-9005-4AD415C3A6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66311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3B40DC2-76B0-4519-8613-D2FD3D634D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1561BE0-F2C1-49D8-BA16-C121C72608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DC3A4BF-B1AA-45B5-ACEA-7AE4809B96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A861A-E9CE-4209-9533-8C147E9527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89912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DDC2BF2-1365-4FE5-96FC-8142358F5E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0ED9CED-D5D7-453F-BA77-7207525D67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236A46-741A-4B16-8912-88F3F35816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C179D-5CFB-466B-8833-56DA4B3577D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3426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BDEB9F0-3749-46E5-AE05-E185FED384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23A121F-4332-4482-BEE4-2400D798B6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F11BA99-8A63-4AA4-8685-176E55AA97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E90A9-56DA-420C-889A-5B670EE5D70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1462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E4BF408-BFEE-CB37-75DF-9692CA1A0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C3D0A-497B-4E9B-9013-B68769315FED}" type="datetimeFigureOut">
              <a:rPr lang="es-ES"/>
              <a:pPr>
                <a:defRPr/>
              </a:pPr>
              <a:t>19/03/2025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A5585426-6C5F-F3D6-DCEA-81DD8119B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4A509AA-1B14-A35A-CF07-49A3A0114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7FDE2-01DA-4B8A-8CBA-2A86B28A017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5778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6FE00F-F377-4375-ABFF-E6023204BB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57284B-C655-48F6-9D0C-E25C483BEA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2EA2E3-47D3-42C6-85F7-05856F14DF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93DC5-3C2A-409E-A65C-82A857A06DC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34199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AF1265-E387-4284-B862-FE5AD84421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E06A4A-3D0F-42BF-9A46-BB0D2781A3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BFADA8-A149-4770-A3C1-507696B7C5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4E44B-4E4B-4522-AA4F-DBB384BB7A0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15852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2A7D33-FCA9-4499-BCA8-485B55E88A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B31439-F488-41CB-967F-29DA04E1FF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810DD0-BCED-4FCC-B85A-EBBF3035EE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20F7D-4FBA-49D3-A479-4B1D0A447ED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39193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5659B1-4475-42AF-9B72-16B108623A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E06376-E80E-45EB-8E48-E456A2D2F1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922579-BA4E-41FC-AC79-B366961287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090-48A8-4654-B3F4-BE5E669E6C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22721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D2AB48-FCA3-4E2C-B0B4-BC67E6C79B25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DEE298-EA6C-4523-AE94-03E9453C388C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1FD4D8-0843-4004-A051-F14E61B9E9D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59BD8-602E-4BCD-BE30-06712178AF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1785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18E31262-30D9-C58C-07C8-422C5E850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A727A-58FF-43C9-A96D-9289781DB0C1}" type="datetimeFigureOut">
              <a:rPr lang="es-ES"/>
              <a:pPr>
                <a:defRPr/>
              </a:pPr>
              <a:t>19/03/2025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10E55013-E356-F7EB-6EE4-1ACDC921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CCF2EC6E-9B94-5651-4686-0A2666E09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AFCE7-F237-4262-98CA-D1F98770918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37886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FC4192CF-3927-F374-A48F-771B287AE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150DE-91FE-4653-BDE2-A2A25EAF6B82}" type="datetimeFigureOut">
              <a:rPr lang="es-ES"/>
              <a:pPr>
                <a:defRPr/>
              </a:pPr>
              <a:t>19/03/2025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E53B240D-58CC-5E31-D384-7D641D54F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1EE68D68-0D69-D2D7-940E-5C8DA6532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F9B41-EF91-41B1-AC22-97CE74AD873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8759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DC83F625-C41C-A8A1-BF17-8CCB0448E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45AAA-7612-40B6-9D48-E235D5EE5359}" type="datetimeFigureOut">
              <a:rPr lang="es-ES"/>
              <a:pPr>
                <a:defRPr/>
              </a:pPr>
              <a:t>19/03/2025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88541359-5520-B1DD-6FDF-A23BD17F8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38A53E1-0BC0-3BC9-DDC2-EBF72EC54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CCF87-C918-428A-BF0E-CD444410C9D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47690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94B18210-80E3-A4ED-1E53-948E8E953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304FC-6E99-4157-BB7B-9400D4A347EE}" type="datetimeFigureOut">
              <a:rPr lang="es-ES"/>
              <a:pPr>
                <a:defRPr/>
              </a:pPr>
              <a:t>19/03/2025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4B37AD35-F8A6-9590-C1FB-152B03BE1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5D1F758B-B209-301B-7954-3AE5DDCA7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D5BDF-F43A-49ED-BA51-32297AD4E69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47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9FC4CB14-6B98-CF86-C9B2-7AF164804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B2EE9-5AF2-42FD-8233-3E8793DD3482}" type="datetimeFigureOut">
              <a:rPr lang="es-ES"/>
              <a:pPr>
                <a:defRPr/>
              </a:pPr>
              <a:t>19/03/2025</a:t>
            </a:fld>
            <a:endParaRPr lang="es-E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02AF11D7-DDC3-DD2B-84FB-053D19BC8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18834B93-D35C-7127-66E4-8739F774C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02A02-2DFC-4DCC-8E08-5C715A9450F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4160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0841F7E0-779B-DF93-1988-0C1260517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7A02B-4B3D-4F1C-A95C-5CF5405863BF}" type="datetimeFigureOut">
              <a:rPr lang="es-ES"/>
              <a:pPr>
                <a:defRPr/>
              </a:pPr>
              <a:t>19/03/2025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2AA8CA16-185E-F0BA-F55A-7C648FC3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375EB102-81F2-128C-EC07-458A88C06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8BD61-7F24-42B3-AF67-6C13980B2B6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95479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4F48113E-05BD-5D78-0720-6A607478A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97843-85A7-4249-BCA4-DFB53645ACF5}" type="datetimeFigureOut">
              <a:rPr lang="es-ES"/>
              <a:pPr>
                <a:defRPr/>
              </a:pPr>
              <a:t>19/03/2025</a:t>
            </a:fld>
            <a:endParaRPr lang="es-E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3202E15F-7093-733D-0EC8-036CC8254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3D66A807-A530-86B6-6FCF-BA21E2043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9E049-748E-4E34-88AD-552CE74D932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44147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6841E90D-700F-B491-6B1D-B62FEB038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B8BFF-B54A-4A53-810E-90F1F872BB8C}" type="datetimeFigureOut">
              <a:rPr lang="es-ES"/>
              <a:pPr>
                <a:defRPr/>
              </a:pPr>
              <a:t>19/03/2025</a:t>
            </a:fld>
            <a:endParaRPr lang="es-E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F12B7160-150E-92A7-0C5A-7A7775611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337DDC88-5C21-1448-E211-A61C33573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ECAEB-EC5A-40DB-9AB6-3DD0F369EBF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21917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61454D45-0567-45BB-ED3D-E93F9D47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8F628-BE5A-4141-9C7F-F0D1CF6907E2}" type="datetimeFigureOut">
              <a:rPr lang="es-ES"/>
              <a:pPr>
                <a:defRPr/>
              </a:pPr>
              <a:t>19/03/2025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8E372420-CB78-B665-3651-A579CE89A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5673595C-D35D-80A2-3434-E6B350F7F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7520B-0ACE-46F3-83D7-E8589160FD7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78751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9FCE1379-12BA-38D0-DB65-06D930990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70590-806E-4144-8F5E-1C3DDDC42344}" type="datetimeFigureOut">
              <a:rPr lang="es-ES"/>
              <a:pPr>
                <a:defRPr/>
              </a:pPr>
              <a:t>19/03/2025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B6CF2FF5-56F8-495B-5C1D-002FD391A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66EA59AD-9625-B524-37CB-019D0632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707C2-C6C1-4D5C-B69E-CEF56A7A934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16045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4112D26D-2F7B-B17E-1B7F-CE5F8A8C4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B2EDD-B144-4CBC-9077-91D1D73CA7BF}" type="datetimeFigureOut">
              <a:rPr lang="es-ES"/>
              <a:pPr>
                <a:defRPr/>
              </a:pPr>
              <a:t>19/03/2025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9522C83D-D523-8215-D48D-383A2CE8B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D2216EB5-098C-F1C7-01EC-B6FD4798F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70EF1-A495-44B1-B4C3-FE0B28B095F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90982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E81C767-CB15-BD3D-F999-8BF598AD9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E489D-C636-4A2C-BFE1-B1077D3B4A73}" type="datetimeFigureOut">
              <a:rPr lang="es-ES"/>
              <a:pPr>
                <a:defRPr/>
              </a:pPr>
              <a:t>19/03/2025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972C5A07-7DDC-19CD-4997-43F62B3AF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D7B39136-0C62-74FE-0B5B-F91743E20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F44D9-80DD-43EE-886D-DD6DB3875FA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87279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CE87C-FBE4-4ACE-AC82-DB2E863599D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309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C1A81-586D-4075-9F1E-4B0DCD199568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8252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DA9DD-E9D0-40AC-BE89-60B0613B38C8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0546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3B971-D2AE-4B4A-905A-5D3A04739405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754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E812079C-37BB-2C15-A958-FC7809B9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E6388-3378-4795-92A4-8000D5830FCC}" type="datetimeFigureOut">
              <a:rPr lang="es-ES"/>
              <a:pPr>
                <a:defRPr/>
              </a:pPr>
              <a:t>19/03/2025</a:t>
            </a:fld>
            <a:endParaRPr lang="es-E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210FC6F6-DADB-8AB4-6C2A-0BE6F953D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59223C4D-C46F-C018-5BAD-953909B30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58B3E-E098-459F-834F-58A50ECD469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92188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2BA72-3B78-4507-8944-722A4B1B276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5334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CABE5-8361-42F3-9FAB-D8E501DE5C42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461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640A0-286B-490D-ABC8-C208A1A280C2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077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CDF9B-9084-4C66-8A11-475B2AE9761F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4971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6FEC7-33D2-49ED-A19F-FF899E229843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5563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B1FE2-2392-4A28-98E4-6F811CE4059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0120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D5614-EC28-466F-BDAE-08D06673C4D4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208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320E41-204F-CF1E-2A64-C55F0EA510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551E91-A75E-2D4E-CB23-B985929101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52267B-AEA0-DB60-1374-78B60EDACB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F9B72-EF67-4AFC-8B77-BC07DB506E6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40890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682394-C5AC-FDFB-0E26-821F625FA9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24B63F-5FAA-DCA6-D321-D8637ECF51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136443-1F9E-D1CE-9B22-026F135703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D3845-B7A3-47BF-BF58-CB9D4AB598C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87394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95DCC8-FD7B-1D80-EB65-1A2FB51A50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749D94-60BE-3AE3-2EF6-B592B17C44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27FB12-8C91-04E0-D064-9C0C8C6565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D39C3-FF0B-45D9-A16B-23AD933658F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279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8CE99C90-0319-63D5-6BA4-82D395AA9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CFD14-9471-477E-BFE8-93C10E0CBF77}" type="datetimeFigureOut">
              <a:rPr lang="es-ES"/>
              <a:pPr>
                <a:defRPr/>
              </a:pPr>
              <a:t>19/03/2025</a:t>
            </a:fld>
            <a:endParaRPr lang="es-E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8C38C1B4-B72D-6E5D-64A0-E9ACEBAD9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5A7DF552-F072-EA6D-3929-BBB3B9C6B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A93D8-7578-41D6-8787-5435EE196C1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43284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BDE149-4CF9-8ACE-FCBB-67FEA02F74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BAB32A-AE7F-6656-982C-06F7DF0594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E59EAE-1209-9882-B69C-4E8A2DE12B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888A4-1912-4A28-A90D-D7FB7D3BEC3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40664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440A253-A25E-28A5-1DF1-FF8B3E268D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653EBEE-62EB-870B-1D7B-39BCD860AF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48E4C88-26E8-7746-6A49-0FC749611F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5F2AE-0996-44AB-A876-F42690092A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93448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ACAC970-5025-8C68-3702-B53BF0CF05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714FAA9-9496-8E07-2B00-533F152D0B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F63134-B4B0-6109-8CC0-80FD289594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1584A-7A9D-463B-98FC-02297AE1AF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31222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E89CAF7-2904-B873-D581-342BDB3C3D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6B8245A-9A06-4E8E-622C-FBD78EE34E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6174D16-FB40-18AC-69C3-A9FD02CD47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9129D-EEF0-4991-85BB-BA5F6090D2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42165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3A0835-912D-AFBE-1B3A-5A1C38FE40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C9E574-E86A-9348-E713-C706857A1F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0E7732-4C72-6B2C-B52D-50D24ACED7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5EF9B-21CF-4C7C-A5D7-FE960276690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19622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DF5B30-6755-B51B-CE60-246A1CE44D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C73530-B091-3020-33A6-B7AB88C3EE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4F27D8-F2AF-24B1-82B9-973DA4B78F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C6267-C97C-4DA7-B46E-9C7B9C13137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42159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04627E-43C6-69A7-AFB2-A8D5B222D6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BD8F34-170D-E19D-B7E4-2DEDCAD798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9CF751-5B1B-0284-D92C-61EA5BC86F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D93A2-BBCB-429C-90E3-0FD00DDA505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44562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7A7A98-87AD-98AA-D5E6-1184EEAEF4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937AE5-CEA7-B4EF-8ADB-3E2E60D25F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B9C102-A245-1525-4B78-6D7B75A646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94A6E-C525-4FC5-86E4-522E137527C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20109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F75421-1C42-C5BC-FFEA-247F7EA5BCD6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AAC3BA-B1DF-CEB3-DFDE-9EF5A6B09BC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DDCB3B-DDDD-546D-BA5B-890FA061DDF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5251E-BDFB-49D1-AE9A-894513CE58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722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1E85861D-1C3F-F973-AF57-2466FD69D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2F611-75DA-4970-95CA-A470E52D9675}" type="datetimeFigureOut">
              <a:rPr lang="es-ES"/>
              <a:pPr>
                <a:defRPr/>
              </a:pPr>
              <a:t>19/03/2025</a:t>
            </a:fld>
            <a:endParaRPr lang="es-E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5D6B6BA0-B054-B554-63ED-7753FA9E0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37168B54-8819-5A8F-78F6-D5E99B34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D2CD1-281E-4D7C-87D6-5F4F905D016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262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CFA73701-31A0-6D19-93FC-F598CDB57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CC3F1-4F6C-41D1-BD98-ECDC56207B15}" type="datetimeFigureOut">
              <a:rPr lang="es-ES"/>
              <a:pPr>
                <a:defRPr/>
              </a:pPr>
              <a:t>19/03/2025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AEBEB01D-3B68-DADA-DB7A-5136963F3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B95C7294-B78F-0234-1A9F-C75848677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49BBD-ADD1-4914-AFDC-6EB340169BE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899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F7C559D2-B243-A15E-91F7-F564D058E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ABDAA-A64A-4CD2-B4D5-E2EAE15BE8CF}" type="datetimeFigureOut">
              <a:rPr lang="es-ES"/>
              <a:pPr>
                <a:defRPr/>
              </a:pPr>
              <a:t>19/03/2025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C0FD6550-033B-651E-0676-0ACF4E1A0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4ABDC662-9A9F-6FD7-0086-1BE985405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60099-4D1E-48E0-A1CD-3400B7B4CEF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1283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título">
            <a:extLst>
              <a:ext uri="{FF2B5EF4-FFF2-40B4-BE49-F238E27FC236}">
                <a16:creationId xmlns:a16="http://schemas.microsoft.com/office/drawing/2014/main" id="{1571BAD4-798B-EF5B-3D7F-A2A01C8F21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18435" name="2 Marcador de texto">
            <a:extLst>
              <a:ext uri="{FF2B5EF4-FFF2-40B4-BE49-F238E27FC236}">
                <a16:creationId xmlns:a16="http://schemas.microsoft.com/office/drawing/2014/main" id="{DBD16ACF-0B77-5932-9D19-9854059A9C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18CE045C-852C-9500-E917-0D27A88D38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2BA492-AED0-41BD-9925-CFE24A6C4398}" type="datetimeFigureOut">
              <a:rPr lang="es-ES"/>
              <a:pPr>
                <a:defRPr/>
              </a:pPr>
              <a:t>19/03/2025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1F95291F-559E-9168-9125-A899FE7E8B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D1E7C8C5-1CA2-B2ED-7F32-B76F2C212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BF674C-6EFE-4854-88A1-7B077D0EDF7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06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0D593-506D-4455-9E64-29ABCE4A79DA}" type="datetimeFigureOut">
              <a:rPr lang="es-ES" smtClean="0"/>
              <a:pPr/>
              <a:t>19/03/2025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C41CC-13B0-4F1D-BE3D-07DD8E7FED4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0279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680FFAE-AA6B-4CD7-A121-A50917164F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92E4000-2912-4548-BAF7-E36DD19A27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07E22B8-AEE2-45F7-B529-7902837BBA7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79F470D-0CCE-4BF5-973D-259B319CE0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74E87A7-0BE0-4FDE-BA2F-1C96B50214F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9372ED-2568-49FE-AC4E-8F4F0D4C64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749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título">
            <a:extLst>
              <a:ext uri="{FF2B5EF4-FFF2-40B4-BE49-F238E27FC236}">
                <a16:creationId xmlns:a16="http://schemas.microsoft.com/office/drawing/2014/main" id="{58664A51-A5FC-DE58-2B63-2EDCDCB002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18435" name="2 Marcador de texto">
            <a:extLst>
              <a:ext uri="{FF2B5EF4-FFF2-40B4-BE49-F238E27FC236}">
                <a16:creationId xmlns:a16="http://schemas.microsoft.com/office/drawing/2014/main" id="{DE259B6B-9C7B-C48D-B86E-46439B892C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1E6E966B-6B6B-4C1C-F1D6-95C773B2F6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3FDF3D4-F020-45CA-867F-2CCED904136E}" type="datetimeFigureOut">
              <a:rPr lang="es-ES"/>
              <a:pPr>
                <a:defRPr/>
              </a:pPr>
              <a:t>19/03/2025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E554BDBC-AA4E-4453-5B40-BF3BE8D458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14CBCEF-9044-388F-ACD8-EF6C23494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1980D48-3C0C-48C8-83BE-1614AE97886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200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1B4356-4D0F-4C81-BC49-7FCF9C51D718}" type="slidenum">
              <a:rPr 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73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29BCCE8-FFE9-D4BA-04FF-BAC44044F6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1FF232E-1777-6E86-069A-8CC36DF134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F52F362-143E-E8B5-852D-F57E0BFF76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830DE19-1BB1-098F-8273-BEDDF461018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CB77760-27C0-7514-B950-35E7028AF88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261AB53-E9EE-4FF9-BE6D-44D56038D66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723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13" Type="http://schemas.openxmlformats.org/officeDocument/2006/relationships/hyperlink" Target="https://pixabay.com/en/apple-fruit-red-apple-cutting-board-1111412/" TargetMode="External"/><Relationship Id="rId18" Type="http://schemas.openxmlformats.org/officeDocument/2006/relationships/image" Target="../media/image11.jpg"/><Relationship Id="rId26" Type="http://schemas.openxmlformats.org/officeDocument/2006/relationships/image" Target="../media/image16.jpeg"/><Relationship Id="rId3" Type="http://schemas.openxmlformats.org/officeDocument/2006/relationships/hyperlink" Target="https://pixabay.com/vectors/carrot-vegetable-plant-garden-161052/" TargetMode="External"/><Relationship Id="rId21" Type="http://schemas.openxmlformats.org/officeDocument/2006/relationships/image" Target="../media/image13.jpg"/><Relationship Id="rId7" Type="http://schemas.openxmlformats.org/officeDocument/2006/relationships/hyperlink" Target="https://www.biografiacortade.com/paul-mccartney/" TargetMode="External"/><Relationship Id="rId12" Type="http://schemas.openxmlformats.org/officeDocument/2006/relationships/image" Target="../media/image8.jpg"/><Relationship Id="rId17" Type="http://schemas.openxmlformats.org/officeDocument/2006/relationships/hyperlink" Target="http://libreshot.com/blue-window-of-an-old-house/" TargetMode="External"/><Relationship Id="rId25" Type="http://schemas.openxmlformats.org/officeDocument/2006/relationships/hyperlink" Target="https://www.pngall.com/toilet-paper-png/download/27876" TargetMode="External"/><Relationship Id="rId2" Type="http://schemas.openxmlformats.org/officeDocument/2006/relationships/image" Target="../media/image4.png"/><Relationship Id="rId16" Type="http://schemas.openxmlformats.org/officeDocument/2006/relationships/image" Target="../media/image10.jp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g"/><Relationship Id="rId11" Type="http://schemas.openxmlformats.org/officeDocument/2006/relationships/hyperlink" Target="https://creativecommons.org/licenses/by-nc/3.0/" TargetMode="External"/><Relationship Id="rId24" Type="http://schemas.openxmlformats.org/officeDocument/2006/relationships/image" Target="../media/image15.png"/><Relationship Id="rId5" Type="http://schemas.openxmlformats.org/officeDocument/2006/relationships/hyperlink" Target="https://openclipart.org/detail/3367/ivak_decorative_sun" TargetMode="External"/><Relationship Id="rId15" Type="http://schemas.openxmlformats.org/officeDocument/2006/relationships/hyperlink" Target="https://www.rawpixel.com/image/537424/free-illustration-image-van-gogh-vincent-van-gogh-painting" TargetMode="External"/><Relationship Id="rId23" Type="http://schemas.openxmlformats.org/officeDocument/2006/relationships/image" Target="../media/image14.png"/><Relationship Id="rId10" Type="http://schemas.openxmlformats.org/officeDocument/2006/relationships/hyperlink" Target="https://freepngimg.com/png/21432-microwave-oven-transparent" TargetMode="External"/><Relationship Id="rId19" Type="http://schemas.openxmlformats.org/officeDocument/2006/relationships/hyperlink" Target="http://www.wired.it/attualita/politica/2016/11/22/trump-programma-100-giorni/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7.png"/><Relationship Id="rId14" Type="http://schemas.openxmlformats.org/officeDocument/2006/relationships/image" Target="../media/image9.1"/><Relationship Id="rId22" Type="http://schemas.openxmlformats.org/officeDocument/2006/relationships/hyperlink" Target="https://pixabay.com/en/tea-cup-vintage-tea-cup-tea-coffee-2107599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48118" y="1605860"/>
            <a:ext cx="7200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3200" baseline="0" dirty="0">
              <a:solidFill>
                <a:srgbClr val="0070C0"/>
              </a:solidFill>
              <a:latin typeface="Comic Sans MS" pitchFamily="66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200" dirty="0">
                <a:solidFill>
                  <a:srgbClr val="0070C0"/>
                </a:solidFill>
                <a:latin typeface="Comic Sans MS" pitchFamily="66" charset="0"/>
              </a:rPr>
              <a:t>Lo que vamos a hacer: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200" dirty="0">
                <a:solidFill>
                  <a:srgbClr val="0070C0"/>
                </a:solidFill>
                <a:latin typeface="Comic Sans MS" pitchFamily="66" charset="0"/>
              </a:rPr>
              <a:t>Vocabulario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Repaso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39552" y="359801"/>
            <a:ext cx="7741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 err="1">
                <a:solidFill>
                  <a:prstClr val="black"/>
                </a:solidFill>
                <a:latin typeface="Comic Sans MS" pitchFamily="66" charset="0"/>
              </a:rPr>
              <a:t>Última</a:t>
            </a:r>
            <a:r>
              <a:rPr lang="en-GB" altLang="en-US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GB" altLang="en-US" dirty="0" err="1">
                <a:solidFill>
                  <a:prstClr val="black"/>
                </a:solidFill>
                <a:latin typeface="Comic Sans MS" pitchFamily="66" charset="0"/>
              </a:rPr>
              <a:t>clase</a:t>
            </a:r>
            <a:r>
              <a:rPr lang="en-GB" altLang="en-US" dirty="0">
                <a:solidFill>
                  <a:prstClr val="black"/>
                </a:solidFill>
                <a:latin typeface="Comic Sans MS" pitchFamily="66" charset="0"/>
              </a:rPr>
              <a:t> 	               </a:t>
            </a: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Fecha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: </a:t>
            </a: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miércoles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, </a:t>
            </a:r>
            <a:r>
              <a:rPr lang="en-GB" altLang="en-US" noProof="0" dirty="0">
                <a:solidFill>
                  <a:prstClr val="black"/>
                </a:solidFill>
                <a:latin typeface="Comic Sans MS" pitchFamily="66" charset="0"/>
              </a:rPr>
              <a:t>19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de </a:t>
            </a:r>
            <a:r>
              <a:rPr lang="en-GB" altLang="en-US" dirty="0" err="1">
                <a:solidFill>
                  <a:prstClr val="black"/>
                </a:solidFill>
                <a:latin typeface="Comic Sans MS" pitchFamily="66" charset="0"/>
              </a:rPr>
              <a:t>marzo</a:t>
            </a:r>
            <a:r>
              <a:rPr lang="en-GB" altLang="en-US" dirty="0">
                <a:solidFill>
                  <a:prstClr val="black"/>
                </a:solidFill>
                <a:latin typeface="Comic Sans MS" pitchFamily="66" charset="0"/>
              </a:rPr>
              <a:t> de 2025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	  	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221088"/>
            <a:ext cx="1898131" cy="215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989EC4-A749-D6D7-70A8-7A68AA17A272}"/>
              </a:ext>
            </a:extLst>
          </p:cNvPr>
          <p:cNvSpPr txBox="1"/>
          <p:nvPr/>
        </p:nvSpPr>
        <p:spPr>
          <a:xfrm>
            <a:off x="648118" y="4005064"/>
            <a:ext cx="70202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Introducción: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dirty="0">
                <a:solidFill>
                  <a:srgbClr val="0070C0"/>
                </a:solidFill>
                <a:latin typeface="Comic Sans MS" pitchFamily="66" charset="0"/>
              </a:rPr>
              <a:t>Verbos nuevos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CBC49-3F7B-CBB8-051B-6E5C6644B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>
            <a:extLst>
              <a:ext uri="{FF2B5EF4-FFF2-40B4-BE49-F238E27FC236}">
                <a16:creationId xmlns:a16="http://schemas.microsoft.com/office/drawing/2014/main" id="{38907920-F2BE-DDEC-952E-10273B87D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8224" y="992326"/>
            <a:ext cx="2789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918206-1AF8-FA3D-59A3-9B1A69C27592}"/>
              </a:ext>
            </a:extLst>
          </p:cNvPr>
          <p:cNvSpPr txBox="1"/>
          <p:nvPr/>
        </p:nvSpPr>
        <p:spPr>
          <a:xfrm>
            <a:off x="200025" y="4702023"/>
            <a:ext cx="874395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-  </a:t>
            </a:r>
            <a:r>
              <a:rPr kumimoji="0" lang="en-GB" alt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Ahora</a:t>
            </a:r>
            <a:r>
              <a:rPr kumimoji="0" lang="en-GB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, </a:t>
            </a:r>
            <a:r>
              <a:rPr kumimoji="0" lang="en-GB" alt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construye</a:t>
            </a:r>
            <a:r>
              <a:rPr kumimoji="0" lang="en-GB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</a:t>
            </a:r>
            <a:r>
              <a:rPr kumimoji="0" lang="en-GB" alt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oraciones</a:t>
            </a:r>
            <a:r>
              <a:rPr kumimoji="0" lang="en-GB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, </a:t>
            </a:r>
            <a:r>
              <a:rPr kumimoji="0" lang="en-GB" alt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por</a:t>
            </a:r>
            <a:r>
              <a:rPr kumimoji="0" lang="en-GB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</a:t>
            </a:r>
            <a:r>
              <a:rPr kumimoji="0" lang="en-GB" alt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favor</a:t>
            </a:r>
            <a:endParaRPr kumimoji="0" lang="en-GB" altLang="en-US" sz="3200" b="0" i="1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07B195-7EB4-15CD-4354-4613EEF5C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94" y="404664"/>
            <a:ext cx="3452346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</a:t>
            </a:r>
            <a:r>
              <a:rPr lang="en-GB" altLang="en-US" sz="3000" u="sng" noProof="0" dirty="0" err="1">
                <a:solidFill>
                  <a:prstClr val="black"/>
                </a:solidFill>
                <a:latin typeface="Comic Sans MS" panose="030F0702030302020204" pitchFamily="66" charset="0"/>
                <a:cs typeface="Arial"/>
              </a:rPr>
              <a:t>Divorci</a:t>
            </a:r>
            <a:r>
              <a:rPr kumimoji="0" lang="en-GB" altLang="en-US" sz="3000" b="0" i="0" u="sng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ar</a:t>
            </a:r>
            <a:r>
              <a:rPr lang="en-GB" altLang="en-US" sz="30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se</a:t>
            </a:r>
            <a:endParaRPr kumimoji="0" lang="en-GB" altLang="en-US" sz="3000" b="0" i="0" u="sng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000" b="0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Me </a:t>
            </a:r>
            <a:r>
              <a:rPr lang="en-GB" altLang="en-US" sz="3000" noProof="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divorci</a:t>
            </a:r>
            <a:r>
              <a:rPr lang="en-GB" altLang="en-US" sz="3000" dirty="0">
                <a:solidFill>
                  <a:srgbClr val="006600"/>
                </a:solidFill>
                <a:latin typeface="Comic Sans MS" panose="030F0702030302020204" pitchFamily="66" charset="0"/>
              </a:rPr>
              <a:t>o</a:t>
            </a:r>
            <a:endParaRPr kumimoji="0" lang="en-GB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</a:t>
            </a:r>
            <a:r>
              <a:rPr lang="en-GB" altLang="en-US" sz="3000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T</a:t>
            </a:r>
            <a:r>
              <a:rPr lang="en-GB" altLang="en-US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e </a:t>
            </a:r>
            <a:r>
              <a:rPr lang="en-GB" altLang="en-US" sz="3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divorci</a:t>
            </a:r>
            <a:r>
              <a:rPr lang="en-GB" altLang="en-US" sz="30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a</a:t>
            </a: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</a:t>
            </a:r>
            <a:r>
              <a:rPr lang="en-GB" altLang="en-US" sz="3000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S</a:t>
            </a:r>
            <a:r>
              <a:rPr lang="en-GB" altLang="en-US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e </a:t>
            </a:r>
            <a:r>
              <a:rPr lang="en-GB" altLang="en-US" sz="3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divorci</a:t>
            </a:r>
            <a:r>
              <a:rPr lang="en-GB" altLang="en-US" sz="30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a</a:t>
            </a:r>
            <a:endParaRPr lang="en-GB" altLang="en-US" sz="3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</a:t>
            </a:r>
            <a:r>
              <a:rPr lang="en-GB" altLang="en-US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Nos </a:t>
            </a:r>
            <a:r>
              <a:rPr lang="en-GB" altLang="en-US" sz="3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divorci</a:t>
            </a:r>
            <a:r>
              <a:rPr lang="en-GB" altLang="en-US" sz="30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a</a:t>
            </a:r>
            <a:r>
              <a:rPr kumimoji="0" lang="en-GB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mos</a:t>
            </a:r>
            <a:endParaRPr kumimoji="0" lang="en-GB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 </a:t>
            </a:r>
            <a:r>
              <a:rPr lang="en-GB" altLang="en-US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Os</a:t>
            </a:r>
            <a:r>
              <a:rPr lang="en-GB" altLang="en-US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divorci</a:t>
            </a:r>
            <a:r>
              <a:rPr kumimoji="0" lang="en-GB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áis</a:t>
            </a:r>
            <a:endParaRPr kumimoji="0" lang="en-GB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 </a:t>
            </a:r>
            <a:r>
              <a:rPr lang="en-GB" altLang="en-US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Se </a:t>
            </a:r>
            <a:r>
              <a:rPr lang="en-GB" altLang="en-US" sz="3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divorci</a:t>
            </a:r>
            <a:r>
              <a:rPr lang="en-GB" altLang="en-US" sz="30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an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3A7F67-7BD9-C1C8-B96E-241B2D27A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083" y="404663"/>
            <a:ext cx="3120696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 </a:t>
            </a:r>
            <a:r>
              <a:rPr lang="en-GB" altLang="en-US" sz="3000" u="sng" dirty="0">
                <a:solidFill>
                  <a:prstClr val="black"/>
                </a:solidFill>
                <a:latin typeface="Comic Sans MS" panose="030F0702030302020204" pitchFamily="66" charset="0"/>
                <a:cs typeface="Arial"/>
              </a:rPr>
              <a:t>Mor</a:t>
            </a:r>
            <a:r>
              <a:rPr kumimoji="0" lang="en-GB" altLang="en-US" sz="3000" b="0" i="0" u="sng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ir</a:t>
            </a:r>
            <a:r>
              <a:rPr kumimoji="0" lang="en-GB" altLang="en-US" sz="3000" b="0" i="0" u="sng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se</a:t>
            </a:r>
            <a:endParaRPr kumimoji="0" lang="en-GB" altLang="en-US" sz="3000" b="0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000" b="0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</a:t>
            </a:r>
            <a:r>
              <a:rPr lang="en-GB" altLang="en-US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Me </a:t>
            </a:r>
            <a:r>
              <a:rPr lang="en-GB" altLang="en-US" sz="3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</a:t>
            </a:r>
            <a:r>
              <a:rPr lang="en-GB" altLang="en-US" sz="3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u</a:t>
            </a:r>
            <a:r>
              <a:rPr lang="en-GB" altLang="en-US" sz="3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er</a:t>
            </a:r>
            <a:r>
              <a:rPr lang="en-GB" altLang="en-US" sz="30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o</a:t>
            </a:r>
            <a:endParaRPr kumimoji="0" lang="en-GB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</a:t>
            </a:r>
            <a:r>
              <a:rPr lang="en-GB" altLang="en-US" sz="3000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T</a:t>
            </a:r>
            <a:r>
              <a:rPr lang="en-GB" altLang="en-US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e </a:t>
            </a:r>
            <a:r>
              <a:rPr lang="en-GB" altLang="en-US" sz="3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</a:t>
            </a:r>
            <a:r>
              <a:rPr lang="en-GB" altLang="en-US" sz="3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u</a:t>
            </a:r>
            <a:r>
              <a:rPr lang="en-GB" altLang="en-US" sz="3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er</a:t>
            </a: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</a:t>
            </a:r>
            <a:r>
              <a:rPr lang="en-GB" altLang="en-US" sz="3000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S</a:t>
            </a:r>
            <a:r>
              <a:rPr lang="en-GB" altLang="en-US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e </a:t>
            </a:r>
            <a:r>
              <a:rPr lang="en-GB" altLang="en-US" sz="3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</a:t>
            </a:r>
            <a:r>
              <a:rPr lang="en-GB" altLang="en-US" sz="3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u</a:t>
            </a:r>
            <a:r>
              <a:rPr lang="en-GB" altLang="en-US" sz="3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er</a:t>
            </a: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</a:t>
            </a:r>
            <a:r>
              <a:rPr lang="en-GB" altLang="en-US" sz="3000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Nos</a:t>
            </a:r>
            <a:r>
              <a:rPr lang="en-GB" altLang="en-US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mor</a:t>
            </a:r>
            <a:r>
              <a:rPr kumimoji="0" lang="en-GB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imos</a:t>
            </a:r>
            <a:endParaRPr kumimoji="0" lang="en-GB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</a:t>
            </a:r>
            <a:r>
              <a:rPr lang="en-GB" altLang="en-US" sz="3000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000" noProof="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Os</a:t>
            </a:r>
            <a:r>
              <a:rPr lang="en-GB" altLang="en-US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mor</a:t>
            </a:r>
            <a:r>
              <a:rPr kumimoji="0" lang="en-GB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ís</a:t>
            </a:r>
            <a:endParaRPr kumimoji="0" lang="en-GB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</a:t>
            </a:r>
            <a:r>
              <a:rPr lang="en-GB" altLang="en-US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Se </a:t>
            </a:r>
            <a:r>
              <a:rPr lang="en-GB" altLang="en-US" sz="3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</a:t>
            </a:r>
            <a:r>
              <a:rPr lang="en-GB" altLang="en-US" sz="3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u</a:t>
            </a:r>
            <a:r>
              <a:rPr lang="en-GB" altLang="en-US" sz="3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er</a:t>
            </a:r>
            <a:r>
              <a:rPr lang="en-GB" altLang="en-US" sz="30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en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47964D-9B1C-50C9-0781-AD293E1BB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856" y="404663"/>
            <a:ext cx="3625943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</a:t>
            </a:r>
            <a:r>
              <a:rPr lang="en-GB" altLang="en-US" sz="3000" u="sng" noProof="0" dirty="0">
                <a:solidFill>
                  <a:prstClr val="black"/>
                </a:solidFill>
                <a:latin typeface="Comic Sans MS" panose="030F0702030302020204" pitchFamily="66" charset="0"/>
                <a:cs typeface="Arial"/>
              </a:rPr>
              <a:t>Jubil</a:t>
            </a:r>
            <a:r>
              <a:rPr kumimoji="0" lang="en-GB" altLang="en-US" sz="3000" b="0" i="0" u="sng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ar</a:t>
            </a:r>
            <a:r>
              <a:rPr lang="en-GB" altLang="en-US" sz="30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se</a:t>
            </a:r>
            <a:endParaRPr kumimoji="0" lang="en-GB" altLang="en-US" sz="3000" b="0" i="0" u="sng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000" b="0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Me </a:t>
            </a:r>
            <a:r>
              <a:rPr lang="en-GB" altLang="en-US" sz="3000" noProof="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jubil</a:t>
            </a:r>
            <a:r>
              <a:rPr lang="en-GB" altLang="en-US" sz="3000" dirty="0">
                <a:solidFill>
                  <a:srgbClr val="006600"/>
                </a:solidFill>
                <a:latin typeface="Comic Sans MS" panose="030F0702030302020204" pitchFamily="66" charset="0"/>
              </a:rPr>
              <a:t>o</a:t>
            </a:r>
            <a:endParaRPr kumimoji="0" lang="en-GB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</a:t>
            </a:r>
            <a:r>
              <a:rPr lang="en-GB" altLang="en-US" sz="3000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T</a:t>
            </a:r>
            <a:r>
              <a:rPr lang="en-GB" altLang="en-US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e  </a:t>
            </a:r>
            <a:r>
              <a:rPr lang="en-GB" altLang="en-US" sz="3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jubil</a:t>
            </a:r>
            <a:r>
              <a:rPr lang="en-GB" altLang="en-US" sz="30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a</a:t>
            </a: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</a:t>
            </a:r>
            <a:r>
              <a:rPr lang="en-GB" altLang="en-US" sz="3000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S</a:t>
            </a:r>
            <a:r>
              <a:rPr lang="en-GB" altLang="en-US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e  </a:t>
            </a:r>
            <a:r>
              <a:rPr lang="en-GB" altLang="en-US" sz="3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jubil</a:t>
            </a:r>
            <a:r>
              <a:rPr lang="en-GB" altLang="en-US" sz="30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a</a:t>
            </a:r>
            <a:endParaRPr lang="en-GB" altLang="en-US" sz="3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</a:t>
            </a:r>
            <a:r>
              <a:rPr lang="en-GB" altLang="en-US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Nos </a:t>
            </a:r>
            <a:r>
              <a:rPr lang="en-GB" altLang="en-US" sz="3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jubil</a:t>
            </a:r>
            <a:r>
              <a:rPr lang="en-GB" altLang="en-US" sz="30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a</a:t>
            </a:r>
            <a:r>
              <a:rPr kumimoji="0" lang="en-GB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mos</a:t>
            </a:r>
            <a:endParaRPr kumimoji="0" lang="en-GB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 </a:t>
            </a:r>
            <a:r>
              <a:rPr lang="en-GB" altLang="en-US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Os</a:t>
            </a:r>
            <a:r>
              <a:rPr lang="en-GB" altLang="en-US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jubil</a:t>
            </a:r>
            <a:r>
              <a:rPr kumimoji="0" lang="en-GB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áis</a:t>
            </a:r>
            <a:endParaRPr kumimoji="0" lang="en-GB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</a:t>
            </a:r>
            <a:r>
              <a:rPr lang="en-GB" altLang="en-US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Se </a:t>
            </a:r>
            <a:r>
              <a:rPr lang="en-GB" altLang="en-US" sz="3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jubil</a:t>
            </a:r>
            <a:r>
              <a:rPr lang="en-GB" altLang="en-US" sz="30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an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C070F8-4575-3AC1-89BD-3B648D164AB0}"/>
              </a:ext>
            </a:extLst>
          </p:cNvPr>
          <p:cNvSpPr txBox="1"/>
          <p:nvPr/>
        </p:nvSpPr>
        <p:spPr>
          <a:xfrm>
            <a:off x="395536" y="5780782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Libro de </a:t>
            </a:r>
            <a:r>
              <a:rPr lang="en-GB" sz="3200" dirty="0" err="1">
                <a:latin typeface="Comic Sans MS" panose="030F0702030302020204" pitchFamily="66" charset="0"/>
              </a:rPr>
              <a:t>texto</a:t>
            </a:r>
            <a:r>
              <a:rPr lang="en-GB" sz="3200" dirty="0">
                <a:latin typeface="Comic Sans MS" panose="030F0702030302020204" pitchFamily="66" charset="0"/>
              </a:rPr>
              <a:t>, </a:t>
            </a:r>
            <a:r>
              <a:rPr lang="en-GB" sz="3200" dirty="0" err="1">
                <a:latin typeface="Comic Sans MS" panose="030F0702030302020204" pitchFamily="66" charset="0"/>
              </a:rPr>
              <a:t>página</a:t>
            </a:r>
            <a:r>
              <a:rPr lang="en-GB" sz="3200" dirty="0">
                <a:latin typeface="Comic Sans MS" panose="030F0702030302020204" pitchFamily="66" charset="0"/>
              </a:rPr>
              <a:t> 173 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– lee </a:t>
            </a:r>
            <a:r>
              <a:rPr lang="en-GB" sz="3200" dirty="0" err="1">
                <a:latin typeface="Comic Sans MS" panose="030F0702030302020204" pitchFamily="66" charset="0"/>
              </a:rPr>
              <a:t>mientras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  <a:r>
              <a:rPr lang="en-GB" sz="3200" dirty="0" err="1">
                <a:latin typeface="Comic Sans MS" panose="030F0702030302020204" pitchFamily="66" charset="0"/>
              </a:rPr>
              <a:t>escuchas</a:t>
            </a:r>
            <a:r>
              <a:rPr lang="en-GB" sz="3200" dirty="0">
                <a:latin typeface="Comic Sans MS" panose="030F0702030302020204" pitchFamily="66" charset="0"/>
              </a:rPr>
              <a:t> la </a:t>
            </a:r>
            <a:r>
              <a:rPr lang="en-GB" sz="3200" dirty="0" err="1">
                <a:latin typeface="Comic Sans MS" panose="030F0702030302020204" pitchFamily="66" charset="0"/>
              </a:rPr>
              <a:t>grabación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5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F119D764-BDA1-F66A-9414-C4E19C202C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2857500"/>
            <a:ext cx="8229600" cy="1143000"/>
          </a:xfrm>
        </p:spPr>
        <p:txBody>
          <a:bodyPr/>
          <a:lstStyle/>
          <a:p>
            <a:r>
              <a:rPr lang="en-GB" altLang="en-US" sz="5400" dirty="0">
                <a:latin typeface="Comic Sans MS" panose="030F0702030302020204" pitchFamily="66" charset="0"/>
              </a:rPr>
              <a:t>CTL 148 – 24</a:t>
            </a:r>
            <a:br>
              <a:rPr lang="en-GB" altLang="en-US" dirty="0">
                <a:latin typeface="Comic Sans MS" panose="030F0702030302020204" pitchFamily="66" charset="0"/>
              </a:rPr>
            </a:br>
            <a:r>
              <a:rPr lang="en-GB" altLang="en-US" sz="5400" dirty="0">
                <a:solidFill>
                  <a:srgbClr val="990033"/>
                </a:solidFill>
                <a:latin typeface="Comic Sans MS" panose="030F0702030302020204" pitchFamily="66" charset="0"/>
              </a:rPr>
              <a:t>Spanish </a:t>
            </a:r>
            <a:br>
              <a:rPr lang="en-GB" altLang="en-US" dirty="0">
                <a:solidFill>
                  <a:srgbClr val="990033"/>
                </a:solidFill>
                <a:latin typeface="Comic Sans MS" panose="030F0702030302020204" pitchFamily="66" charset="0"/>
              </a:rPr>
            </a:br>
            <a:r>
              <a:rPr lang="en-GB" altLang="en-US" b="1" dirty="0">
                <a:solidFill>
                  <a:srgbClr val="006600"/>
                </a:solidFill>
                <a:latin typeface="Comic Sans MS" panose="030F0702030302020204" pitchFamily="66" charset="0"/>
              </a:rPr>
              <a:t>Upper Intermediate </a:t>
            </a:r>
            <a:br>
              <a:rPr lang="en-GB" altLang="en-US" b="1" dirty="0">
                <a:solidFill>
                  <a:srgbClr val="006600"/>
                </a:solidFill>
                <a:latin typeface="Comic Sans MS" panose="030F0702030302020204" pitchFamily="66" charset="0"/>
              </a:rPr>
            </a:br>
            <a:r>
              <a:rPr lang="en-GB" altLang="en-US" b="1" dirty="0">
                <a:solidFill>
                  <a:srgbClr val="006600"/>
                </a:solidFill>
                <a:latin typeface="Comic Sans MS" panose="030F0702030302020204" pitchFamily="66" charset="0"/>
              </a:rPr>
              <a:t>Level 2 – Term 3</a:t>
            </a:r>
            <a:br>
              <a:rPr lang="en-GB" altLang="en-US" dirty="0">
                <a:solidFill>
                  <a:srgbClr val="990033"/>
                </a:solidFill>
                <a:latin typeface="Comic Sans MS" panose="030F0702030302020204" pitchFamily="66" charset="0"/>
              </a:rPr>
            </a:br>
            <a:r>
              <a:rPr lang="en-GB" alt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(non accredited)</a:t>
            </a:r>
            <a:br>
              <a:rPr lang="en-GB" altLang="en-US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GB" altLang="en-US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10 weeks</a:t>
            </a:r>
            <a:br>
              <a:rPr lang="en-GB" altLang="en-US" dirty="0">
                <a:solidFill>
                  <a:srgbClr val="990033"/>
                </a:solidFill>
                <a:latin typeface="Comic Sans MS" panose="030F0702030302020204" pitchFamily="66" charset="0"/>
              </a:rPr>
            </a:br>
            <a:r>
              <a:rPr lang="en-GB" altLang="en-US" sz="1400" dirty="0">
                <a:solidFill>
                  <a:srgbClr val="990033"/>
                </a:solidFill>
                <a:latin typeface="Comic Sans MS" panose="030F0702030302020204" pitchFamily="66" charset="0"/>
              </a:rPr>
              <a:t>https://register.calat.ac.uk/website/CALATOLS/CourseDetails.aspx?mt=80000131785516</a:t>
            </a:r>
            <a:br>
              <a:rPr lang="en-GB" altLang="en-US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GB" alt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Half term 26 – 31 May</a:t>
            </a:r>
            <a:br>
              <a:rPr lang="en-GB" altLang="en-US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GB" altLang="en-US" sz="4800" dirty="0">
                <a:latin typeface="Comic Sans MS" panose="030F0702030302020204" pitchFamily="66" charset="0"/>
              </a:rPr>
              <a:t>23.April.25 – 02.July.25</a:t>
            </a:r>
            <a:endParaRPr lang="en-GB" altLang="en-US" sz="4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FEF82-A95F-DFAB-19C3-2431BCA35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48478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err="1"/>
              <a:t>Deberes</a:t>
            </a:r>
            <a:r>
              <a:rPr lang="en-GB" dirty="0"/>
              <a:t> para la casa</a:t>
            </a:r>
            <a:br>
              <a:rPr lang="en-GB" dirty="0"/>
            </a:br>
            <a:r>
              <a:rPr lang="en-GB" dirty="0"/>
              <a:t>1. </a:t>
            </a:r>
            <a:r>
              <a:rPr lang="en-GB" dirty="0" err="1"/>
              <a:t>Copia</a:t>
            </a:r>
            <a:br>
              <a:rPr lang="en-GB" dirty="0"/>
            </a:br>
            <a:r>
              <a:rPr lang="en-GB" dirty="0"/>
              <a:t>2. </a:t>
            </a:r>
            <a:r>
              <a:rPr lang="en-GB" dirty="0" err="1"/>
              <a:t>Practica</a:t>
            </a:r>
            <a:r>
              <a:rPr lang="en-GB" dirty="0"/>
              <a:t> </a:t>
            </a:r>
            <a:r>
              <a:rPr lang="en-GB" dirty="0" err="1"/>
              <a:t>cómo</a:t>
            </a:r>
            <a:r>
              <a:rPr lang="en-GB" dirty="0"/>
              <a:t> </a:t>
            </a:r>
            <a:r>
              <a:rPr lang="en-GB" dirty="0" err="1"/>
              <a:t>describir</a:t>
            </a:r>
            <a:r>
              <a:rPr lang="en-GB" dirty="0"/>
              <a:t> a una     </a:t>
            </a:r>
            <a:br>
              <a:rPr lang="en-GB" dirty="0"/>
            </a:br>
            <a:r>
              <a:rPr lang="en-GB" dirty="0"/>
              <a:t>    persona o </a:t>
            </a:r>
            <a:r>
              <a:rPr lang="en-GB" dirty="0" err="1"/>
              <a:t>cosa</a:t>
            </a:r>
            <a:r>
              <a:rPr lang="en-GB" dirty="0"/>
              <a:t> para </a:t>
            </a:r>
            <a:r>
              <a:rPr lang="en-GB" dirty="0" err="1"/>
              <a:t>jugar</a:t>
            </a:r>
            <a:r>
              <a:rPr lang="en-GB" dirty="0"/>
              <a:t> </a:t>
            </a:r>
            <a:r>
              <a:rPr lang="en-GB" dirty="0" err="1"/>
              <a:t>Quién</a:t>
            </a:r>
            <a:r>
              <a:rPr lang="en-GB" dirty="0"/>
              <a:t> o </a:t>
            </a:r>
            <a:br>
              <a:rPr lang="en-GB" dirty="0"/>
            </a:br>
            <a:r>
              <a:rPr lang="en-GB" dirty="0"/>
              <a:t>    </a:t>
            </a:r>
            <a:r>
              <a:rPr lang="en-GB" dirty="0" err="1"/>
              <a:t>qué</a:t>
            </a:r>
            <a:r>
              <a:rPr lang="en-GB" dirty="0"/>
              <a:t> es?</a:t>
            </a:r>
          </a:p>
        </p:txBody>
      </p:sp>
    </p:spTree>
    <p:extLst>
      <p:ext uri="{BB962C8B-B14F-4D97-AF65-F5344CB8AC3E}">
        <p14:creationId xmlns:p14="http://schemas.microsoft.com/office/powerpoint/2010/main" val="3466141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C925B-35C3-2E5E-C6B2-F98F0D0C5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</p:spPr>
        <p:txBody>
          <a:bodyPr/>
          <a:lstStyle/>
          <a:p>
            <a:r>
              <a:rPr lang="en-GB" dirty="0"/>
              <a:t>Examen oral de </a:t>
            </a:r>
            <a:r>
              <a:rPr lang="en-GB" dirty="0" err="1"/>
              <a:t>vocabulario</a:t>
            </a:r>
            <a:br>
              <a:rPr lang="en-GB" dirty="0"/>
            </a:br>
            <a:br>
              <a:rPr lang="en-GB" dirty="0"/>
            </a:br>
            <a:r>
              <a:rPr lang="en-GB" dirty="0"/>
              <a:t>Libro de </a:t>
            </a:r>
            <a:r>
              <a:rPr lang="en-GB" dirty="0" err="1"/>
              <a:t>texto</a:t>
            </a:r>
            <a:r>
              <a:rPr lang="en-GB" dirty="0"/>
              <a:t> </a:t>
            </a:r>
            <a:r>
              <a:rPr lang="en-GB" dirty="0" err="1"/>
              <a:t>páginas</a:t>
            </a:r>
            <a:r>
              <a:rPr lang="en-GB" dirty="0"/>
              <a:t> 175 y 176</a:t>
            </a:r>
          </a:p>
        </p:txBody>
      </p:sp>
    </p:spTree>
    <p:extLst>
      <p:ext uri="{BB962C8B-B14F-4D97-AF65-F5344CB8AC3E}">
        <p14:creationId xmlns:p14="http://schemas.microsoft.com/office/powerpoint/2010/main" val="707273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28CAF-4880-511B-85F1-889A9FD1A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extLst>
              <a:ext uri="{FF2B5EF4-FFF2-40B4-BE49-F238E27FC236}">
                <a16:creationId xmlns:a16="http://schemas.microsoft.com/office/drawing/2014/main" id="{56EC4C21-E8E6-61D2-5693-23C9F9D59461}"/>
              </a:ext>
            </a:extLst>
          </p:cNvPr>
          <p:cNvSpPr txBox="1"/>
          <p:nvPr/>
        </p:nvSpPr>
        <p:spPr>
          <a:xfrm>
            <a:off x="107504" y="162622"/>
            <a:ext cx="5148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5UI-25   Flor de Andrews – Juego tres en raya  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354A13C-66F3-3255-D349-4602FEC08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781227"/>
              </p:ext>
            </p:extLst>
          </p:nvPr>
        </p:nvGraphicFramePr>
        <p:xfrm>
          <a:off x="431540" y="620688"/>
          <a:ext cx="8280920" cy="5897298"/>
        </p:xfrm>
        <a:graphic>
          <a:graphicData uri="http://schemas.openxmlformats.org/drawingml/2006/table">
            <a:tbl>
              <a:tblPr/>
              <a:tblGrid>
                <a:gridCol w="1661497">
                  <a:extLst>
                    <a:ext uri="{9D8B030D-6E8A-4147-A177-3AD203B41FA5}">
                      <a16:colId xmlns:a16="http://schemas.microsoft.com/office/drawing/2014/main" val="1901226145"/>
                    </a:ext>
                  </a:extLst>
                </a:gridCol>
                <a:gridCol w="1660714">
                  <a:extLst>
                    <a:ext uri="{9D8B030D-6E8A-4147-A177-3AD203B41FA5}">
                      <a16:colId xmlns:a16="http://schemas.microsoft.com/office/drawing/2014/main" val="3620394763"/>
                    </a:ext>
                  </a:extLst>
                </a:gridCol>
                <a:gridCol w="1882560">
                  <a:extLst>
                    <a:ext uri="{9D8B030D-6E8A-4147-A177-3AD203B41FA5}">
                      <a16:colId xmlns:a16="http://schemas.microsoft.com/office/drawing/2014/main" val="4032313603"/>
                    </a:ext>
                  </a:extLst>
                </a:gridCol>
                <a:gridCol w="1527977">
                  <a:extLst>
                    <a:ext uri="{9D8B030D-6E8A-4147-A177-3AD203B41FA5}">
                      <a16:colId xmlns:a16="http://schemas.microsoft.com/office/drawing/2014/main" val="2030934571"/>
                    </a:ext>
                  </a:extLst>
                </a:gridCol>
                <a:gridCol w="1548172">
                  <a:extLst>
                    <a:ext uri="{9D8B030D-6E8A-4147-A177-3AD203B41FA5}">
                      <a16:colId xmlns:a16="http://schemas.microsoft.com/office/drawing/2014/main" val="2446557072"/>
                    </a:ext>
                  </a:extLst>
                </a:gridCol>
              </a:tblGrid>
              <a:tr h="1121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FF6699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Pasado 3era. S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Destruir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75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>
                          <a:solidFill>
                            <a:srgbClr val="008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Futuro 1era. S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Tener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75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Continuo 3era. P 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Ser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75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FF6699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Pasado 3era. S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Bajar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75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572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008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Futuro 1era. S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4572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Subir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75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831491"/>
                  </a:ext>
                </a:extLst>
              </a:tr>
              <a:tr h="12324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008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Futuro 1era. S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Venir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75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Continuo 3era. P 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Sonreír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75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Condicional 1era. S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Vestirse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75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Continuo 3era. P 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Probar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75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572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FF6699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Pasado 1era. S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4572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Salir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75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7654504"/>
                  </a:ext>
                </a:extLst>
              </a:tr>
              <a:tr h="12324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Condicional 1era. S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Leería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75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FF6699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Pasado 3era. S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Huír</a:t>
                      </a:r>
                      <a:endParaRPr lang="es-ES" sz="1400" b="1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Huyó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75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008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Futuro 1era. S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Recordar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Recordaré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75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FF6699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Pasado 3era. S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Llover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Llovió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75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572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Continuo 3era. P </a:t>
                      </a: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Lavarse</a:t>
                      </a:r>
                    </a:p>
                    <a:p>
                      <a:pPr marR="4572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0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Están lavándose/</a:t>
                      </a:r>
                    </a:p>
                    <a:p>
                      <a:pPr marR="4572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0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 están lavando</a:t>
                      </a:r>
                      <a:endParaRPr lang="en-GB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75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5761035"/>
                  </a:ext>
                </a:extLst>
              </a:tr>
              <a:tr h="1309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FF6699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Pasado 3era. S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Acostarse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 acostó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75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1" kern="1200" dirty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Condicional 1era. S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Contribuir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Contribuiría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75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008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Futuro 1era. S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Poder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Podré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75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7030A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Condicional 1era. 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Cooperar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Cooperaría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75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572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008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Futuro 1era. S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4572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Acostarse</a:t>
                      </a:r>
                    </a:p>
                    <a:p>
                      <a:pPr marR="4572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 acostaré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75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5818727"/>
                  </a:ext>
                </a:extLst>
              </a:tr>
              <a:tr h="10012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Continuo 3era. P </a:t>
                      </a: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Están yendo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75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008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Futuro 1era. S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Corregir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Corregiré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75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FF6699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Pasado 3era. S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Despertarse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 despertó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75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FF6699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Pasado 1era. S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Colgar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Colgué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75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FF6699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Pasado 3era. S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4572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Funcionar</a:t>
                      </a:r>
                    </a:p>
                    <a:p>
                      <a:pPr marR="4572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Funcionó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75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774364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20998163-E337-B133-0C50-1022687E21F6}"/>
              </a:ext>
            </a:extLst>
          </p:cNvPr>
          <p:cNvSpPr>
            <a:spLocks noChangeArrowheads="1"/>
          </p:cNvSpPr>
          <p:nvPr/>
        </p:nvSpPr>
        <p:spPr bwMode="auto">
          <a:xfrm rot="10624579">
            <a:off x="-1634403" y="1285228"/>
            <a:ext cx="11404275" cy="55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1C3995-D637-4EA9-8807-16AE6F847AFB}"/>
              </a:ext>
            </a:extLst>
          </p:cNvPr>
          <p:cNvSpPr txBox="1"/>
          <p:nvPr/>
        </p:nvSpPr>
        <p:spPr>
          <a:xfrm>
            <a:off x="611560" y="11967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Destruyó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D7FD63-ED8E-4E15-8091-5C121BA656DC}"/>
              </a:ext>
            </a:extLst>
          </p:cNvPr>
          <p:cNvSpPr txBox="1"/>
          <p:nvPr/>
        </p:nvSpPr>
        <p:spPr>
          <a:xfrm>
            <a:off x="2532322" y="1170559"/>
            <a:ext cx="963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Tendré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723C92-540A-4287-A8FE-74993602BC5D}"/>
              </a:ext>
            </a:extLst>
          </p:cNvPr>
          <p:cNvSpPr txBox="1"/>
          <p:nvPr/>
        </p:nvSpPr>
        <p:spPr>
          <a:xfrm>
            <a:off x="3977934" y="112474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Están</a:t>
            </a:r>
            <a:r>
              <a:rPr lang="en-GB" dirty="0"/>
              <a:t> </a:t>
            </a:r>
            <a:r>
              <a:rPr lang="en-GB" dirty="0" err="1"/>
              <a:t>siendo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85F990-4A76-4B54-A18B-23684ABBB615}"/>
              </a:ext>
            </a:extLst>
          </p:cNvPr>
          <p:cNvSpPr txBox="1"/>
          <p:nvPr/>
        </p:nvSpPr>
        <p:spPr>
          <a:xfrm>
            <a:off x="6084168" y="1124744"/>
            <a:ext cx="1034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Bajó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375DE1-5A09-4C2B-91D9-650DFDEE3291}"/>
              </a:ext>
            </a:extLst>
          </p:cNvPr>
          <p:cNvSpPr txBox="1"/>
          <p:nvPr/>
        </p:nvSpPr>
        <p:spPr>
          <a:xfrm>
            <a:off x="7533529" y="1113959"/>
            <a:ext cx="814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Subiré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9C028F-FFC6-46A1-ADA2-11272E07A08C}"/>
              </a:ext>
            </a:extLst>
          </p:cNvPr>
          <p:cNvSpPr txBox="1"/>
          <p:nvPr/>
        </p:nvSpPr>
        <p:spPr>
          <a:xfrm>
            <a:off x="755576" y="22837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Vendré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DCBDC0-21B9-423E-A812-684348679F45}"/>
              </a:ext>
            </a:extLst>
          </p:cNvPr>
          <p:cNvSpPr txBox="1"/>
          <p:nvPr/>
        </p:nvSpPr>
        <p:spPr>
          <a:xfrm>
            <a:off x="2051720" y="2272571"/>
            <a:ext cx="1728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Están</a:t>
            </a:r>
            <a:r>
              <a:rPr lang="en-GB" dirty="0"/>
              <a:t> </a:t>
            </a:r>
            <a:r>
              <a:rPr lang="en-GB" dirty="0" err="1"/>
              <a:t>sonriendo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07642F-E973-4DB6-A5A0-E13514A06088}"/>
              </a:ext>
            </a:extLst>
          </p:cNvPr>
          <p:cNvSpPr txBox="1"/>
          <p:nvPr/>
        </p:nvSpPr>
        <p:spPr>
          <a:xfrm>
            <a:off x="4067735" y="2248138"/>
            <a:ext cx="1224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 </a:t>
            </a:r>
            <a:r>
              <a:rPr lang="en-GB" dirty="0" err="1"/>
              <a:t>vestiría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17306A-B7E8-4997-B08E-954C2955CA32}"/>
              </a:ext>
            </a:extLst>
          </p:cNvPr>
          <p:cNvSpPr txBox="1"/>
          <p:nvPr/>
        </p:nvSpPr>
        <p:spPr>
          <a:xfrm>
            <a:off x="5579287" y="2248138"/>
            <a:ext cx="1728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Están</a:t>
            </a:r>
            <a:r>
              <a:rPr lang="en-GB" dirty="0"/>
              <a:t> </a:t>
            </a:r>
            <a:r>
              <a:rPr lang="en-GB" dirty="0" err="1"/>
              <a:t>probando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953970-8FC6-4DDA-942A-F0F1E1A19C8C}"/>
              </a:ext>
            </a:extLst>
          </p:cNvPr>
          <p:cNvSpPr txBox="1"/>
          <p:nvPr/>
        </p:nvSpPr>
        <p:spPr>
          <a:xfrm>
            <a:off x="7685833" y="2271472"/>
            <a:ext cx="1728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Salí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896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568952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256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>
            <a:extLst>
              <a:ext uri="{FF2B5EF4-FFF2-40B4-BE49-F238E27FC236}">
                <a16:creationId xmlns:a16="http://schemas.microsoft.com/office/drawing/2014/main" id="{447A16FE-1C9A-B588-E589-9BF1706C5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0"/>
            <a:ext cx="3543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Pronunciación </a:t>
            </a:r>
          </a:p>
        </p:txBody>
      </p:sp>
      <p:sp>
        <p:nvSpPr>
          <p:cNvPr id="4097" name="Rectangle 1">
            <a:extLst>
              <a:ext uri="{FF2B5EF4-FFF2-40B4-BE49-F238E27FC236}">
                <a16:creationId xmlns:a16="http://schemas.microsoft.com/office/drawing/2014/main" id="{059218E8-6B5E-54D2-3C0D-7B8E6D967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549275"/>
            <a:ext cx="6337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4000" b="0" i="1" u="none" strike="noStrike" kern="1200" cap="none" spc="0" normalizeH="0" baseline="0" noProof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Gue</a:t>
            </a:r>
            <a:r>
              <a:rPr kumimoji="0" lang="es-ES_tradnl" altLang="en-US" sz="4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s-ES_tradnl" altLang="en-US" sz="40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Gui </a:t>
            </a:r>
            <a:r>
              <a:rPr kumimoji="0" lang="es-ES_tradnl" altLang="en-US" sz="4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vs </a:t>
            </a:r>
            <a:r>
              <a:rPr kumimoji="0" lang="es-ES_tradnl" altLang="en-US" sz="4000" b="0" i="1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Que</a:t>
            </a:r>
            <a:r>
              <a:rPr kumimoji="0" lang="es-ES_tradnl" altLang="en-US" sz="4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 - Qui</a:t>
            </a:r>
            <a:endParaRPr kumimoji="0" lang="es-ES_tradnl" altLang="en-US" sz="5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44A91562-C2A3-B21D-6825-36E98EC94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163638"/>
            <a:ext cx="2376487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Col</a:t>
            </a:r>
            <a:r>
              <a:rPr kumimoji="0" lang="es-E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gué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Ce</a:t>
            </a:r>
            <a:r>
              <a:rPr kumimoji="0" lang="es-E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gue</a:t>
            </a:r>
            <a:r>
              <a:rPr kumimoji="0" lang="es-E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ra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Embra</a:t>
            </a:r>
            <a:r>
              <a:rPr kumimoji="0" lang="es-E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gue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Hi</a:t>
            </a:r>
            <a:r>
              <a:rPr kumimoji="0" lang="es-E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gue</a:t>
            </a:r>
            <a:r>
              <a:rPr kumimoji="0" lang="es-E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ra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Gue</a:t>
            </a:r>
            <a:r>
              <a:rPr kumimoji="0" lang="es-E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rnica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Gue</a:t>
            </a:r>
            <a:r>
              <a:rPr kumimoji="0" lang="es-E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rrero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Encar</a:t>
            </a:r>
            <a:r>
              <a:rPr kumimoji="0" lang="es-E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gué</a:t>
            </a:r>
            <a:r>
              <a:rPr kumimoji="0" lang="es-E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Gue</a:t>
            </a:r>
            <a:r>
              <a:rPr kumimoji="0" lang="es-E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rra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Á</a:t>
            </a:r>
            <a:r>
              <a:rPr kumimoji="0" lang="es-E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gui</a:t>
            </a:r>
            <a:r>
              <a:rPr kumimoji="0" lang="es-E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Gui</a:t>
            </a:r>
            <a:r>
              <a:rPr kumimoji="0" lang="es-E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llermo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Gui</a:t>
            </a:r>
            <a:r>
              <a:rPr kumimoji="0" lang="es-E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Si</a:t>
            </a:r>
            <a:r>
              <a:rPr kumimoji="0" lang="es-E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gui</a:t>
            </a:r>
            <a:r>
              <a:rPr kumimoji="0" lang="es-E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ente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Gui</a:t>
            </a:r>
            <a:r>
              <a:rPr kumimoji="0" lang="es-E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tarra </a:t>
            </a:r>
          </a:p>
        </p:txBody>
      </p:sp>
      <p:sp>
        <p:nvSpPr>
          <p:cNvPr id="8" name="7 Rectángulo">
            <a:extLst>
              <a:ext uri="{FF2B5EF4-FFF2-40B4-BE49-F238E27FC236}">
                <a16:creationId xmlns:a16="http://schemas.microsoft.com/office/drawing/2014/main" id="{FB47D164-3EBE-AB13-E47C-A3CBA911F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1163638"/>
            <a:ext cx="2000250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Que</a:t>
            </a:r>
            <a:r>
              <a:rPr kumimoji="0" lang="es-E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mar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Que</a:t>
            </a:r>
            <a:r>
              <a:rPr kumimoji="0" lang="es-E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rella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Que</a:t>
            </a:r>
            <a:r>
              <a:rPr kumimoji="0" lang="es-E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ja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Que</a:t>
            </a:r>
            <a:r>
              <a:rPr kumimoji="0" lang="es-E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brar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Pa</a:t>
            </a:r>
            <a:r>
              <a:rPr kumimoji="0" lang="es-E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que</a:t>
            </a:r>
            <a:r>
              <a:rPr kumimoji="0" lang="es-E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Or</a:t>
            </a:r>
            <a:r>
              <a:rPr kumimoji="0" lang="es-E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que</a:t>
            </a:r>
            <a:r>
              <a:rPr kumimoji="0" lang="es-E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sta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Ata</a:t>
            </a:r>
            <a:r>
              <a:rPr kumimoji="0" lang="es-E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que</a:t>
            </a:r>
            <a:r>
              <a:rPr kumimoji="0" lang="es-E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Aun</a:t>
            </a:r>
            <a:r>
              <a:rPr kumimoji="0" lang="es-E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que</a:t>
            </a:r>
            <a:r>
              <a:rPr kumimoji="0" lang="es-E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Qui</a:t>
            </a:r>
            <a:r>
              <a:rPr kumimoji="0" lang="es-E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rófano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Qui</a:t>
            </a:r>
            <a:r>
              <a:rPr kumimoji="0" lang="es-E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tar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Qui</a:t>
            </a:r>
            <a:r>
              <a:rPr kumimoji="0" lang="es-E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zás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Ma</a:t>
            </a:r>
            <a:r>
              <a:rPr kumimoji="0" lang="es-E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qui</a:t>
            </a:r>
            <a:r>
              <a:rPr kumimoji="0" lang="es-E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llaje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Monar</a:t>
            </a:r>
            <a:r>
              <a:rPr kumimoji="0" lang="es-E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quí</a:t>
            </a:r>
            <a:r>
              <a:rPr kumimoji="0" lang="es-E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 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6CCBB74C-6810-4424-37F3-2B656A0B5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4398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97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37C86-0331-420E-98C6-A9F1BE4CE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/>
          <a:lstStyle/>
          <a:p>
            <a:r>
              <a:rPr lang="en-GB" sz="6000" dirty="0" err="1">
                <a:latin typeface="Comic Sans MS" panose="030F0702030302020204" pitchFamily="66" charset="0"/>
              </a:rPr>
              <a:t>Quién</a:t>
            </a:r>
            <a:r>
              <a:rPr lang="en-GB" sz="6000" dirty="0">
                <a:latin typeface="Comic Sans MS" panose="030F0702030302020204" pitchFamily="66" charset="0"/>
              </a:rPr>
              <a:t> o </a:t>
            </a:r>
            <a:r>
              <a:rPr lang="en-GB" sz="6000" dirty="0" err="1">
                <a:latin typeface="Comic Sans MS" panose="030F0702030302020204" pitchFamily="66" charset="0"/>
              </a:rPr>
              <a:t>qué</a:t>
            </a:r>
            <a:r>
              <a:rPr lang="en-GB" sz="6000" dirty="0">
                <a:latin typeface="Comic Sans MS" panose="030F0702030302020204" pitchFamily="66" charset="0"/>
              </a:rPr>
              <a:t> soy?</a:t>
            </a:r>
          </a:p>
        </p:txBody>
      </p:sp>
    </p:spTree>
    <p:extLst>
      <p:ext uri="{BB962C8B-B14F-4D97-AF65-F5344CB8AC3E}">
        <p14:creationId xmlns:p14="http://schemas.microsoft.com/office/powerpoint/2010/main" val="3472493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9991D1-0057-FA26-F712-8C56288006B8}"/>
              </a:ext>
            </a:extLst>
          </p:cNvPr>
          <p:cNvSpPr txBox="1"/>
          <p:nvPr/>
        </p:nvSpPr>
        <p:spPr>
          <a:xfrm>
            <a:off x="1039610" y="404664"/>
            <a:ext cx="70647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¿</a:t>
            </a:r>
            <a:r>
              <a:rPr kumimoji="0" lang="en-GB" sz="6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Qué</a:t>
            </a: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 </a:t>
            </a:r>
            <a:r>
              <a:rPr kumimoji="0" lang="en-GB" sz="6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quién</a:t>
            </a: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es?</a:t>
            </a:r>
          </a:p>
        </p:txBody>
      </p:sp>
      <p:pic>
        <p:nvPicPr>
          <p:cNvPr id="4" name="Picture 3" descr="A cartoon carrot with a face&#10;&#10;Description automatically generated">
            <a:extLst>
              <a:ext uri="{FF2B5EF4-FFF2-40B4-BE49-F238E27FC236}">
                <a16:creationId xmlns:a16="http://schemas.microsoft.com/office/drawing/2014/main" id="{CBD8DAD0-0ADA-EA2A-5D6F-65EE47C9D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1736" y="0"/>
            <a:ext cx="6543675" cy="6858000"/>
          </a:xfrm>
          <a:prstGeom prst="rect">
            <a:avLst/>
          </a:prstGeom>
        </p:spPr>
      </p:pic>
      <p:pic>
        <p:nvPicPr>
          <p:cNvPr id="5" name="Picture 4" descr="A yellow sun with flames&#10;&#10;Description automatically generated">
            <a:extLst>
              <a:ext uri="{FF2B5EF4-FFF2-40B4-BE49-F238E27FC236}">
                <a16:creationId xmlns:a16="http://schemas.microsoft.com/office/drawing/2014/main" id="{BC2A9AE0-1E13-D086-B579-3D9F9E0215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48964" y="161696"/>
            <a:ext cx="7335541" cy="7335541"/>
          </a:xfrm>
          <a:prstGeom prst="rect">
            <a:avLst/>
          </a:prstGeom>
        </p:spPr>
      </p:pic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B6576068-E885-E72C-1975-F35B064E7A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234803" y="1361268"/>
            <a:ext cx="5799054" cy="57990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6ED391-4568-AD7D-F4D3-359AE9BBCEE3}"/>
              </a:ext>
            </a:extLst>
          </p:cNvPr>
          <p:cNvSpPr txBox="1"/>
          <p:nvPr/>
        </p:nvSpPr>
        <p:spPr>
          <a:xfrm>
            <a:off x="8836457" y="5939259"/>
            <a:ext cx="50860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hlinkClick r:id="rId7" tooltip="https://www.biografiacortade.com/paul-mccartney/"/>
              </a:rPr>
              <a:t>This Photo</a:t>
            </a:r>
            <a:r>
              <a:rPr kumimoji="0" lang="en-GB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by Unknown Author is licensed under </a:t>
            </a:r>
            <a:r>
              <a:rPr kumimoji="0" lang="en-GB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hlinkClick r:id="rId8" tooltip="https://creativecommons.org/licenses/by-nc-sa/3.0/"/>
              </a:rPr>
              <a:t>CC BY-SA-NC</a:t>
            </a:r>
            <a:endParaRPr kumimoji="0" lang="en-GB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8" name="Picture 7" descr="A microwave with food in it&#10;&#10;Description automatically generated">
            <a:extLst>
              <a:ext uri="{FF2B5EF4-FFF2-40B4-BE49-F238E27FC236}">
                <a16:creationId xmlns:a16="http://schemas.microsoft.com/office/drawing/2014/main" id="{13B4A1C5-50F3-F2AE-A8E5-176E46E249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-170854" y="912772"/>
            <a:ext cx="9000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A1FAC0-206B-0E3B-B4E9-E8C710A09346}"/>
              </a:ext>
            </a:extLst>
          </p:cNvPr>
          <p:cNvSpPr txBox="1"/>
          <p:nvPr/>
        </p:nvSpPr>
        <p:spPr>
          <a:xfrm>
            <a:off x="0" y="9202255"/>
            <a:ext cx="90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10" tooltip="https://freepngimg.com/png/21432-microwave-oven-transparent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11" tooltip="https://creativecommons.org/licenses/by-nc/3.0/"/>
              </a:rPr>
              <a:t>CC BY-NC</a:t>
            </a:r>
            <a:endParaRPr lang="en-GB" sz="900" dirty="0"/>
          </a:p>
        </p:txBody>
      </p:sp>
      <p:pic>
        <p:nvPicPr>
          <p:cNvPr id="10" name="Picture 9" descr="A red apple on a wooden surface&#10;&#10;Description automatically generated">
            <a:extLst>
              <a:ext uri="{FF2B5EF4-FFF2-40B4-BE49-F238E27FC236}">
                <a16:creationId xmlns:a16="http://schemas.microsoft.com/office/drawing/2014/main" id="{9E78CDD3-D314-DF5C-9696-7F80A4242F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332478" y="619319"/>
            <a:ext cx="8576069" cy="6146426"/>
          </a:xfrm>
          <a:prstGeom prst="rect">
            <a:avLst/>
          </a:prstGeom>
        </p:spPr>
      </p:pic>
      <p:pic>
        <p:nvPicPr>
          <p:cNvPr id="11" name="Picture 10" descr="A painting of a person wearing a straw hat&#10;&#10;Description automatically generated">
            <a:extLst>
              <a:ext uri="{FF2B5EF4-FFF2-40B4-BE49-F238E27FC236}">
                <a16:creationId xmlns:a16="http://schemas.microsoft.com/office/drawing/2014/main" id="{BF598F2C-EF40-CDA2-8302-7206A9E812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3083484" y="424743"/>
            <a:ext cx="5449517" cy="6655223"/>
          </a:xfrm>
          <a:prstGeom prst="rect">
            <a:avLst/>
          </a:prstGeom>
        </p:spPr>
      </p:pic>
      <p:pic>
        <p:nvPicPr>
          <p:cNvPr id="13" name="Picture 12" descr="A window on a building&#10;&#10;Description automatically generated">
            <a:extLst>
              <a:ext uri="{FF2B5EF4-FFF2-40B4-BE49-F238E27FC236}">
                <a16:creationId xmlns:a16="http://schemas.microsoft.com/office/drawing/2014/main" id="{29EF33B8-291E-1496-4411-0F29C37D41F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658876" y="999199"/>
            <a:ext cx="8386798" cy="5761040"/>
          </a:xfrm>
          <a:prstGeom prst="rect">
            <a:avLst/>
          </a:prstGeom>
        </p:spPr>
      </p:pic>
      <p:pic>
        <p:nvPicPr>
          <p:cNvPr id="14" name="Picture 13" descr="A person making a face&#10;&#10;Description automatically generated">
            <a:extLst>
              <a:ext uri="{FF2B5EF4-FFF2-40B4-BE49-F238E27FC236}">
                <a16:creationId xmlns:a16="http://schemas.microsoft.com/office/drawing/2014/main" id="{FA1720D6-DABB-A014-4A2C-393141A21C5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710291" y="520485"/>
            <a:ext cx="8325832" cy="6328373"/>
          </a:xfrm>
          <a:prstGeom prst="rect">
            <a:avLst/>
          </a:prstGeom>
        </p:spPr>
      </p:pic>
      <p:pic>
        <p:nvPicPr>
          <p:cNvPr id="16" name="Picture 15" descr="Physical/Political Map of Morocco">
            <a:extLst>
              <a:ext uri="{FF2B5EF4-FFF2-40B4-BE49-F238E27FC236}">
                <a16:creationId xmlns:a16="http://schemas.microsoft.com/office/drawing/2014/main" id="{DFEB99D9-61CA-49D1-CDF4-C971AB001B4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43" y="434091"/>
            <a:ext cx="8275638" cy="598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A teacup with a flower design on it&#10;&#10;Description automatically generated">
            <a:extLst>
              <a:ext uri="{FF2B5EF4-FFF2-40B4-BE49-F238E27FC236}">
                <a16:creationId xmlns:a16="http://schemas.microsoft.com/office/drawing/2014/main" id="{CB48E7BE-652D-F997-779A-1A848490F85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>
            <a:off x="610999" y="-260398"/>
            <a:ext cx="9144000" cy="6454026"/>
          </a:xfrm>
          <a:prstGeom prst="rect">
            <a:avLst/>
          </a:prstGeom>
        </p:spPr>
      </p:pic>
      <p:pic>
        <p:nvPicPr>
          <p:cNvPr id="18" name="Picture 17" descr="Jirafa by sfrias - Una jirafa (a giraffe)">
            <a:extLst>
              <a:ext uri="{FF2B5EF4-FFF2-40B4-BE49-F238E27FC236}">
                <a16:creationId xmlns:a16="http://schemas.microsoft.com/office/drawing/2014/main" id="{B034A856-DD58-953A-3EEE-11477174CE7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835" y="429510"/>
            <a:ext cx="6165466" cy="674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A roll of toilet paper on a holder&#10;&#10;Description automatically generated">
            <a:extLst>
              <a:ext uri="{FF2B5EF4-FFF2-40B4-BE49-F238E27FC236}">
                <a16:creationId xmlns:a16="http://schemas.microsoft.com/office/drawing/2014/main" id="{788AC6A0-C861-1E20-6ED4-F4063F643F0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5"/>
              </a:ext>
            </a:extLst>
          </a:blip>
          <a:stretch>
            <a:fillRect/>
          </a:stretch>
        </p:blipFill>
        <p:spPr>
          <a:xfrm>
            <a:off x="2592258" y="297889"/>
            <a:ext cx="6047707" cy="685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0B8AD32-C607-8A06-57C2-2E98786E8005}"/>
              </a:ext>
            </a:extLst>
          </p:cNvPr>
          <p:cNvSpPr txBox="1"/>
          <p:nvPr/>
        </p:nvSpPr>
        <p:spPr>
          <a:xfrm>
            <a:off x="1987983" y="6858000"/>
            <a:ext cx="60477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25" tooltip="https://www.pngall.com/toilet-paper-png/download/27876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11" tooltip="https://creativecommons.org/licenses/by-nc/3.0/"/>
              </a:rPr>
              <a:t>CC BY-NC</a:t>
            </a:r>
            <a:endParaRPr lang="en-GB" sz="900"/>
          </a:p>
        </p:txBody>
      </p:sp>
      <p:pic>
        <p:nvPicPr>
          <p:cNvPr id="24" name="Picture 23" descr="Description Hairbrush flat.JPG">
            <a:extLst>
              <a:ext uri="{FF2B5EF4-FFF2-40B4-BE49-F238E27FC236}">
                <a16:creationId xmlns:a16="http://schemas.microsoft.com/office/drawing/2014/main" id="{2B6F74A7-50E1-D5E6-FA66-7FBF8E7DA7F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7246">
            <a:off x="2294425" y="599546"/>
            <a:ext cx="6193145" cy="442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82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9" grpId="1"/>
      <p:bldP spid="23" grpId="0"/>
      <p:bldP spid="2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>
            <a:extLst>
              <a:ext uri="{FF2B5EF4-FFF2-40B4-BE49-F238E27FC236}">
                <a16:creationId xmlns:a16="http://schemas.microsoft.com/office/drawing/2014/main" id="{A4122498-80C0-40E3-8D7E-41B12A04B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8224" y="992326"/>
            <a:ext cx="2789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9CDFBC-BCE3-4968-A462-A3003B65C2FE}"/>
              </a:ext>
            </a:extLst>
          </p:cNvPr>
          <p:cNvSpPr txBox="1"/>
          <p:nvPr/>
        </p:nvSpPr>
        <p:spPr>
          <a:xfrm>
            <a:off x="255588" y="5210642"/>
            <a:ext cx="874395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-  </a:t>
            </a:r>
            <a:r>
              <a:rPr kumimoji="0" lang="en-GB" alt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Ahora</a:t>
            </a:r>
            <a:r>
              <a:rPr kumimoji="0" lang="en-GB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, </a:t>
            </a:r>
            <a:r>
              <a:rPr kumimoji="0" lang="en-GB" alt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construye</a:t>
            </a:r>
            <a:r>
              <a:rPr kumimoji="0" lang="en-GB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</a:t>
            </a:r>
            <a:r>
              <a:rPr kumimoji="0" lang="en-GB" alt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oraciones</a:t>
            </a:r>
            <a:r>
              <a:rPr kumimoji="0" lang="en-GB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, </a:t>
            </a:r>
            <a:r>
              <a:rPr kumimoji="0" lang="en-GB" alt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por</a:t>
            </a:r>
            <a:r>
              <a:rPr kumimoji="0" lang="en-GB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</a:t>
            </a:r>
            <a:r>
              <a:rPr kumimoji="0" lang="en-GB" alt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favor</a:t>
            </a:r>
            <a:endParaRPr kumimoji="0" lang="en-GB" altLang="en-US" sz="3200" b="0" i="1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91F899-685E-7F89-95E6-CFF52EC4F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3" y="634022"/>
            <a:ext cx="296474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 </a:t>
            </a:r>
            <a:r>
              <a:rPr lang="en-GB" altLang="en-US" sz="2800" u="sng" dirty="0" err="1">
                <a:solidFill>
                  <a:prstClr val="black"/>
                </a:solidFill>
                <a:latin typeface="Comic Sans MS" panose="030F0702030302020204" pitchFamily="66" charset="0"/>
                <a:cs typeface="Arial"/>
              </a:rPr>
              <a:t>Agradec</a:t>
            </a:r>
            <a:r>
              <a:rPr kumimoji="0" lang="en-GB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er</a:t>
            </a:r>
            <a:endParaRPr kumimoji="0" lang="en-GB" altLang="en-US" sz="2800" b="0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800" b="0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</a:t>
            </a:r>
            <a:r>
              <a:rPr lang="en-GB" altLang="en-US" sz="2800" noProof="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Agradez</a:t>
            </a:r>
            <a:r>
              <a:rPr lang="en-GB" alt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c</a:t>
            </a:r>
            <a:r>
              <a:rPr lang="en-GB" altLang="en-US" sz="2800" dirty="0">
                <a:solidFill>
                  <a:srgbClr val="006600"/>
                </a:solidFill>
                <a:latin typeface="Comic Sans MS" panose="030F0702030302020204" pitchFamily="66" charset="0"/>
              </a:rPr>
              <a:t>o</a:t>
            </a: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</a:t>
            </a:r>
            <a:r>
              <a:rPr lang="en-GB" altLang="en-US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Agradec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</a:t>
            </a:r>
            <a:r>
              <a:rPr lang="en-GB" altLang="en-US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Agradec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</a:t>
            </a:r>
            <a:r>
              <a:rPr lang="en-GB" altLang="en-US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Agradec</a:t>
            </a:r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emos</a:t>
            </a: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</a:t>
            </a:r>
            <a:r>
              <a:rPr lang="en-GB" altLang="en-US" sz="2800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Agradec</a:t>
            </a:r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éis</a:t>
            </a: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</a:t>
            </a:r>
            <a:r>
              <a:rPr lang="en-GB" altLang="en-US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Agradec</a:t>
            </a:r>
            <a:r>
              <a:rPr lang="en-GB" altLang="en-US" sz="28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en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ECBABD-9721-49B5-E92B-E54B6743A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056" y="682965"/>
            <a:ext cx="216024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800" u="sng" dirty="0" err="1">
                <a:solidFill>
                  <a:prstClr val="black"/>
                </a:solidFill>
                <a:latin typeface="Comic Sans MS" panose="030F0702030302020204" pitchFamily="66" charset="0"/>
              </a:rPr>
              <a:t>Nac</a:t>
            </a:r>
            <a:r>
              <a:rPr lang="en-GB" altLang="en-US" sz="2800" u="sng" dirty="0" err="1">
                <a:solidFill>
                  <a:srgbClr val="006600"/>
                </a:solidFill>
                <a:latin typeface="Comic Sans MS" panose="030F0702030302020204" pitchFamily="66" charset="0"/>
              </a:rPr>
              <a:t>er</a:t>
            </a:r>
            <a:endParaRPr lang="en-GB" altLang="en-US" sz="2800" u="sng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n-US" sz="2800" u="sng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- </a:t>
            </a:r>
            <a:r>
              <a:rPr lang="en-GB" altLang="en-US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Nazc</a:t>
            </a:r>
            <a:r>
              <a:rPr lang="en-GB" altLang="en-US" sz="28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o</a:t>
            </a:r>
            <a:endParaRPr lang="en-GB" altLang="en-US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- </a:t>
            </a:r>
            <a:r>
              <a:rPr lang="en-GB" altLang="en-US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Nac</a:t>
            </a:r>
            <a:r>
              <a:rPr lang="en-GB" altLang="en-US" sz="28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es</a:t>
            </a:r>
            <a:endParaRPr lang="en-GB" altLang="en-US" sz="2800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- </a:t>
            </a:r>
            <a:r>
              <a:rPr lang="en-GB" alt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Nac</a:t>
            </a:r>
            <a:r>
              <a:rPr lang="en-GB" altLang="en-US" sz="2800" dirty="0">
                <a:solidFill>
                  <a:srgbClr val="006600"/>
                </a:solidFill>
                <a:latin typeface="Comic Sans MS" panose="030F0702030302020204" pitchFamily="66" charset="0"/>
              </a:rPr>
              <a:t>e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n-GB" altLang="en-US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- </a:t>
            </a:r>
            <a:r>
              <a:rPr lang="en-GB" altLang="en-US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Nac</a:t>
            </a:r>
            <a:r>
              <a:rPr lang="en-GB" altLang="en-US" sz="28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emos</a:t>
            </a:r>
            <a:endParaRPr lang="en-GB" altLang="en-US" sz="2800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- </a:t>
            </a:r>
            <a:r>
              <a:rPr lang="en-GB" altLang="en-US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Nac</a:t>
            </a:r>
            <a:r>
              <a:rPr lang="en-GB" altLang="en-US" sz="28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éis</a:t>
            </a:r>
            <a:endParaRPr lang="en-GB" altLang="en-US" sz="2800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- </a:t>
            </a:r>
            <a:r>
              <a:rPr lang="en-GB" altLang="en-US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Nac</a:t>
            </a:r>
            <a:r>
              <a:rPr lang="en-GB" altLang="en-US" sz="28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en</a:t>
            </a:r>
            <a:endParaRPr lang="en-US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22174C-7153-8F97-8EFC-3EBC53DC7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5960" y="682965"/>
            <a:ext cx="2489316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 </a:t>
            </a:r>
            <a:r>
              <a:rPr lang="en-GB" altLang="en-US" sz="2800" u="sng" noProof="0" dirty="0" err="1">
                <a:solidFill>
                  <a:prstClr val="black"/>
                </a:solidFill>
                <a:latin typeface="Comic Sans MS" panose="030F0702030302020204" pitchFamily="66" charset="0"/>
                <a:cs typeface="Arial"/>
              </a:rPr>
              <a:t>Crec</a:t>
            </a:r>
            <a:r>
              <a:rPr kumimoji="0" lang="en-GB" altLang="en-US" sz="2800" b="0" i="0" u="sng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er</a:t>
            </a:r>
            <a:endParaRPr kumimoji="0" lang="en-GB" altLang="en-US" sz="2800" b="0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800" b="0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</a:t>
            </a:r>
            <a:r>
              <a:rPr lang="en-GB" altLang="en-US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Crezc</a:t>
            </a:r>
            <a:r>
              <a:rPr lang="en-GB" altLang="en-US" sz="28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o</a:t>
            </a: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</a:t>
            </a:r>
            <a:r>
              <a:rPr lang="en-GB" altLang="en-US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Crec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</a:t>
            </a:r>
            <a:r>
              <a:rPr lang="en-GB" altLang="en-US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Crec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</a:t>
            </a:r>
            <a:r>
              <a:rPr lang="en-GB" altLang="en-US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Crec</a:t>
            </a:r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emos</a:t>
            </a: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</a:t>
            </a:r>
            <a:r>
              <a:rPr lang="en-GB" altLang="en-US" sz="2800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Crec</a:t>
            </a:r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éis</a:t>
            </a: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</a:t>
            </a:r>
            <a:r>
              <a:rPr lang="en-GB" altLang="en-US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Crec</a:t>
            </a:r>
            <a:r>
              <a:rPr lang="en-GB" altLang="en-US" sz="28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en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7269F7-3A2F-D5C9-1A53-42B974B84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5343" y="687995"/>
            <a:ext cx="2462119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 </a:t>
            </a:r>
            <a:r>
              <a:rPr lang="en-GB" altLang="en-US" sz="2800" u="sng" dirty="0" err="1">
                <a:solidFill>
                  <a:prstClr val="black"/>
                </a:solidFill>
                <a:latin typeface="Comic Sans MS" panose="030F0702030302020204" pitchFamily="66" charset="0"/>
                <a:cs typeface="Arial"/>
              </a:rPr>
              <a:t>Conoc</a:t>
            </a:r>
            <a:r>
              <a:rPr kumimoji="0" lang="en-GB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er</a:t>
            </a:r>
            <a:endParaRPr kumimoji="0" lang="en-GB" altLang="en-US" sz="2800" b="0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800" b="0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</a:t>
            </a:r>
            <a:r>
              <a:rPr lang="en-GB" altLang="en-US" sz="2800" noProof="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Conoz</a:t>
            </a:r>
            <a:r>
              <a:rPr lang="en-GB" alt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c</a:t>
            </a:r>
            <a:r>
              <a:rPr lang="en-GB" altLang="en-US" sz="2800" dirty="0">
                <a:solidFill>
                  <a:srgbClr val="006600"/>
                </a:solidFill>
                <a:latin typeface="Comic Sans MS" panose="030F0702030302020204" pitchFamily="66" charset="0"/>
              </a:rPr>
              <a:t>o</a:t>
            </a: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</a:t>
            </a:r>
            <a:r>
              <a:rPr lang="en-GB" altLang="en-US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Conoc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</a:t>
            </a:r>
            <a:r>
              <a:rPr lang="en-GB" altLang="en-US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Conoc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</a:t>
            </a:r>
            <a:r>
              <a:rPr lang="en-GB" altLang="en-US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Conoc</a:t>
            </a:r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emos</a:t>
            </a: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</a:t>
            </a:r>
            <a:r>
              <a:rPr lang="en-GB" altLang="en-US" sz="2800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Conoc</a:t>
            </a:r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éis</a:t>
            </a: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</a:t>
            </a:r>
            <a:r>
              <a:rPr lang="en-GB" altLang="en-US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Conoc</a:t>
            </a:r>
            <a:r>
              <a:rPr lang="en-GB" altLang="en-US" sz="28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en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66D0E-DE94-33E0-4240-C95218CB6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>
            <a:extLst>
              <a:ext uri="{FF2B5EF4-FFF2-40B4-BE49-F238E27FC236}">
                <a16:creationId xmlns:a16="http://schemas.microsoft.com/office/drawing/2014/main" id="{695E2595-7F9C-93EC-7CC2-A3FF4C506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8224" y="992326"/>
            <a:ext cx="2789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FF7E99-8CB5-AF27-AFC5-19010F6CB2A5}"/>
              </a:ext>
            </a:extLst>
          </p:cNvPr>
          <p:cNvSpPr txBox="1"/>
          <p:nvPr/>
        </p:nvSpPr>
        <p:spPr>
          <a:xfrm>
            <a:off x="255588" y="5210642"/>
            <a:ext cx="874395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-  </a:t>
            </a:r>
            <a:r>
              <a:rPr kumimoji="0" lang="en-GB" alt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Ahora</a:t>
            </a:r>
            <a:r>
              <a:rPr kumimoji="0" lang="en-GB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, </a:t>
            </a:r>
            <a:r>
              <a:rPr kumimoji="0" lang="en-GB" alt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construye</a:t>
            </a:r>
            <a:r>
              <a:rPr kumimoji="0" lang="en-GB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</a:t>
            </a:r>
            <a:r>
              <a:rPr kumimoji="0" lang="en-GB" alt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oraciones</a:t>
            </a:r>
            <a:r>
              <a:rPr kumimoji="0" lang="en-GB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, </a:t>
            </a:r>
            <a:r>
              <a:rPr kumimoji="0" lang="en-GB" alt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por</a:t>
            </a:r>
            <a:r>
              <a:rPr kumimoji="0" lang="en-GB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</a:t>
            </a:r>
            <a:r>
              <a:rPr kumimoji="0" lang="en-GB" alt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favor</a:t>
            </a:r>
            <a:endParaRPr kumimoji="0" lang="en-GB" altLang="en-US" sz="3200" b="0" i="1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67B788-7F5E-C07F-2259-38A753279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67" y="761520"/>
            <a:ext cx="3625943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</a:t>
            </a:r>
            <a:r>
              <a:rPr lang="en-GB" altLang="en-US" sz="3000" u="sng" noProof="0" dirty="0" err="1">
                <a:solidFill>
                  <a:prstClr val="black"/>
                </a:solidFill>
                <a:latin typeface="Comic Sans MS" panose="030F0702030302020204" pitchFamily="66" charset="0"/>
                <a:cs typeface="Arial"/>
              </a:rPr>
              <a:t>Enamor</a:t>
            </a:r>
            <a:r>
              <a:rPr kumimoji="0" lang="en-GB" altLang="en-US" sz="3000" b="0" i="0" u="sng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ar</a:t>
            </a:r>
            <a:r>
              <a:rPr lang="en-GB" altLang="en-US" sz="30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se</a:t>
            </a:r>
            <a:endParaRPr kumimoji="0" lang="en-GB" altLang="en-US" sz="3000" b="0" i="0" u="sng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000" b="0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Me </a:t>
            </a:r>
            <a:r>
              <a:rPr lang="en-GB" altLang="en-US" sz="3000" noProof="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separ</a:t>
            </a:r>
            <a:r>
              <a:rPr lang="en-GB" altLang="en-US" sz="3000" dirty="0">
                <a:solidFill>
                  <a:srgbClr val="006600"/>
                </a:solidFill>
                <a:latin typeface="Comic Sans MS" panose="030F0702030302020204" pitchFamily="66" charset="0"/>
              </a:rPr>
              <a:t>o</a:t>
            </a:r>
            <a:endParaRPr kumimoji="0" lang="en-GB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</a:t>
            </a:r>
            <a:r>
              <a:rPr lang="en-GB" altLang="en-US" sz="3000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T</a:t>
            </a:r>
            <a:r>
              <a:rPr lang="en-GB" altLang="en-US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e </a:t>
            </a:r>
            <a:r>
              <a:rPr lang="en-GB" altLang="en-US" sz="3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separ</a:t>
            </a:r>
            <a:r>
              <a:rPr lang="en-GB" altLang="en-US" sz="30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a</a:t>
            </a: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</a:t>
            </a:r>
            <a:r>
              <a:rPr lang="en-GB" altLang="en-US" sz="3000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S</a:t>
            </a:r>
            <a:r>
              <a:rPr lang="en-GB" altLang="en-US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e </a:t>
            </a:r>
            <a:r>
              <a:rPr lang="en-GB" altLang="en-US" sz="3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separ</a:t>
            </a:r>
            <a:r>
              <a:rPr lang="en-GB" altLang="en-US" sz="30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a</a:t>
            </a:r>
            <a:endParaRPr lang="en-GB" altLang="en-US" sz="3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</a:t>
            </a:r>
            <a:r>
              <a:rPr lang="en-GB" altLang="en-US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Nos </a:t>
            </a:r>
            <a:r>
              <a:rPr lang="en-GB" altLang="en-US" sz="3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separ</a:t>
            </a:r>
            <a:r>
              <a:rPr lang="en-GB" altLang="en-US" sz="30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a</a:t>
            </a:r>
            <a:r>
              <a:rPr kumimoji="0" lang="en-GB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mos</a:t>
            </a:r>
            <a:endParaRPr kumimoji="0" lang="en-GB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 </a:t>
            </a:r>
            <a:r>
              <a:rPr lang="en-GB" altLang="en-US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Os</a:t>
            </a:r>
            <a:r>
              <a:rPr lang="en-GB" altLang="en-US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separ</a:t>
            </a:r>
            <a:r>
              <a:rPr kumimoji="0" lang="en-GB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áis</a:t>
            </a:r>
            <a:endParaRPr kumimoji="0" lang="en-GB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</a:t>
            </a:r>
            <a:r>
              <a:rPr lang="en-GB" altLang="en-US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Se </a:t>
            </a:r>
            <a:r>
              <a:rPr lang="en-GB" altLang="en-US" sz="3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separ</a:t>
            </a:r>
            <a:r>
              <a:rPr lang="en-GB" altLang="en-US" sz="30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an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C661D1-2A82-0C66-21D1-B97BC619C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9538" y="963325"/>
            <a:ext cx="3120696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 </a:t>
            </a:r>
            <a:r>
              <a:rPr lang="en-GB" altLang="en-US" sz="3000" u="sng" dirty="0">
                <a:solidFill>
                  <a:prstClr val="black"/>
                </a:solidFill>
                <a:latin typeface="Comic Sans MS" panose="030F0702030302020204" pitchFamily="66" charset="0"/>
                <a:cs typeface="Arial"/>
              </a:rPr>
              <a:t>Mor</a:t>
            </a:r>
            <a:r>
              <a:rPr kumimoji="0" lang="en-GB" altLang="en-US" sz="3000" b="0" i="0" u="sng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ir</a:t>
            </a:r>
            <a:r>
              <a:rPr kumimoji="0" lang="en-GB" altLang="en-US" sz="3000" b="0" i="0" u="sng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se</a:t>
            </a:r>
            <a:endParaRPr kumimoji="0" lang="en-GB" altLang="en-US" sz="3000" b="0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000" b="0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</a:t>
            </a:r>
            <a:r>
              <a:rPr lang="en-GB" altLang="en-US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Me </a:t>
            </a:r>
            <a:r>
              <a:rPr lang="en-GB" altLang="en-US" sz="3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</a:t>
            </a:r>
            <a:r>
              <a:rPr lang="en-GB" altLang="en-US" sz="3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u</a:t>
            </a:r>
            <a:r>
              <a:rPr lang="en-GB" altLang="en-US" sz="3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er</a:t>
            </a:r>
            <a:r>
              <a:rPr lang="en-GB" altLang="en-US" sz="30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o</a:t>
            </a:r>
            <a:endParaRPr kumimoji="0" lang="en-GB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</a:t>
            </a:r>
            <a:r>
              <a:rPr lang="en-GB" altLang="en-US" sz="3000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T</a:t>
            </a:r>
            <a:r>
              <a:rPr lang="en-GB" altLang="en-US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e </a:t>
            </a:r>
            <a:r>
              <a:rPr lang="en-GB" altLang="en-US" sz="3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</a:t>
            </a:r>
            <a:r>
              <a:rPr lang="en-GB" altLang="en-US" sz="3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u</a:t>
            </a:r>
            <a:r>
              <a:rPr lang="en-GB" altLang="en-US" sz="3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er</a:t>
            </a: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</a:t>
            </a:r>
            <a:r>
              <a:rPr lang="en-GB" altLang="en-US" sz="3000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S</a:t>
            </a:r>
            <a:r>
              <a:rPr lang="en-GB" altLang="en-US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e </a:t>
            </a:r>
            <a:r>
              <a:rPr lang="en-GB" altLang="en-US" sz="3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</a:t>
            </a:r>
            <a:r>
              <a:rPr lang="en-GB" altLang="en-US" sz="3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u</a:t>
            </a:r>
            <a:r>
              <a:rPr lang="en-GB" altLang="en-US" sz="3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er</a:t>
            </a: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</a:t>
            </a:r>
            <a:r>
              <a:rPr lang="en-GB" altLang="en-US" sz="3000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Nos</a:t>
            </a:r>
            <a:r>
              <a:rPr lang="en-GB" altLang="en-US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mor</a:t>
            </a:r>
            <a:r>
              <a:rPr kumimoji="0" lang="en-GB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imos</a:t>
            </a:r>
            <a:endParaRPr kumimoji="0" lang="en-GB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</a:t>
            </a:r>
            <a:r>
              <a:rPr lang="en-GB" altLang="en-US" sz="3000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000" noProof="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Os</a:t>
            </a:r>
            <a:r>
              <a:rPr lang="en-GB" altLang="en-US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mor</a:t>
            </a:r>
            <a:r>
              <a:rPr kumimoji="0" lang="en-GB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ís</a:t>
            </a:r>
            <a:endParaRPr kumimoji="0" lang="en-GB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</a:t>
            </a:r>
            <a:r>
              <a:rPr lang="en-GB" altLang="en-US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Se </a:t>
            </a:r>
            <a:r>
              <a:rPr lang="en-GB" altLang="en-US" sz="3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</a:t>
            </a:r>
            <a:r>
              <a:rPr lang="en-GB" altLang="en-US" sz="3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u</a:t>
            </a:r>
            <a:r>
              <a:rPr lang="en-GB" altLang="en-US" sz="3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er</a:t>
            </a:r>
            <a:r>
              <a:rPr lang="en-GB" altLang="en-US" sz="30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en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C0AFA-5ED2-6635-5F8F-4960BA7D2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1966" y="761520"/>
            <a:ext cx="3625943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</a:t>
            </a:r>
            <a:r>
              <a:rPr lang="en-GB" altLang="en-US" sz="3000" u="sng" noProof="0" dirty="0">
                <a:solidFill>
                  <a:prstClr val="black"/>
                </a:solidFill>
                <a:latin typeface="Comic Sans MS" panose="030F0702030302020204" pitchFamily="66" charset="0"/>
                <a:cs typeface="Arial"/>
              </a:rPr>
              <a:t>Cas</a:t>
            </a:r>
            <a:r>
              <a:rPr kumimoji="0" lang="en-GB" altLang="en-US" sz="3000" b="0" i="0" u="sng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ar</a:t>
            </a:r>
            <a:r>
              <a:rPr lang="en-GB" altLang="en-US" sz="30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se</a:t>
            </a:r>
            <a:endParaRPr kumimoji="0" lang="en-GB" altLang="en-US" sz="3000" b="0" i="0" u="sng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000" b="0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Me </a:t>
            </a:r>
            <a:r>
              <a:rPr lang="en-GB" altLang="en-US" sz="3000" noProof="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cas</a:t>
            </a:r>
            <a:r>
              <a:rPr lang="en-GB" altLang="en-US" sz="3000" dirty="0">
                <a:solidFill>
                  <a:srgbClr val="006600"/>
                </a:solidFill>
                <a:latin typeface="Comic Sans MS" panose="030F0702030302020204" pitchFamily="66" charset="0"/>
              </a:rPr>
              <a:t>o</a:t>
            </a:r>
            <a:endParaRPr kumimoji="0" lang="en-GB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</a:t>
            </a:r>
            <a:r>
              <a:rPr lang="en-GB" altLang="en-US" sz="3000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T</a:t>
            </a:r>
            <a:r>
              <a:rPr lang="en-GB" altLang="en-US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e </a:t>
            </a:r>
            <a:r>
              <a:rPr lang="en-GB" altLang="en-US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cas</a:t>
            </a:r>
            <a:r>
              <a:rPr lang="en-GB" altLang="en-US" sz="3000" dirty="0">
                <a:solidFill>
                  <a:srgbClr val="006600"/>
                </a:solidFill>
                <a:latin typeface="Comic Sans MS" panose="030F0702030302020204" pitchFamily="66" charset="0"/>
              </a:rPr>
              <a:t>a</a:t>
            </a: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</a:t>
            </a:r>
            <a:r>
              <a:rPr lang="en-GB" altLang="en-US" sz="3000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S</a:t>
            </a:r>
            <a:r>
              <a:rPr lang="en-GB" altLang="en-US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e </a:t>
            </a:r>
            <a:r>
              <a:rPr lang="en-GB" altLang="en-US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cas</a:t>
            </a:r>
            <a:r>
              <a:rPr lang="en-GB" altLang="en-US" sz="3000" dirty="0">
                <a:solidFill>
                  <a:srgbClr val="006600"/>
                </a:solidFill>
                <a:latin typeface="Comic Sans MS" panose="030F0702030302020204" pitchFamily="66" charset="0"/>
              </a:rPr>
              <a:t>a</a:t>
            </a:r>
            <a:endParaRPr lang="en-GB" altLang="en-US" sz="3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</a:t>
            </a:r>
            <a:r>
              <a:rPr lang="en-GB" altLang="en-US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Nos </a:t>
            </a:r>
            <a:r>
              <a:rPr lang="en-GB" altLang="en-US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cas</a:t>
            </a:r>
            <a:r>
              <a:rPr lang="en-GB" altLang="en-US" sz="3000" dirty="0">
                <a:solidFill>
                  <a:srgbClr val="006600"/>
                </a:solidFill>
                <a:latin typeface="Comic Sans MS" panose="030F0702030302020204" pitchFamily="66" charset="0"/>
              </a:rPr>
              <a:t>a</a:t>
            </a:r>
            <a:r>
              <a:rPr kumimoji="0" lang="en-GB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mos</a:t>
            </a:r>
            <a:endParaRPr kumimoji="0" lang="en-GB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 </a:t>
            </a:r>
            <a:r>
              <a:rPr lang="en-GB" altLang="en-US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Os</a:t>
            </a:r>
            <a:r>
              <a:rPr lang="en-GB" altLang="en-US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cas</a:t>
            </a:r>
            <a:r>
              <a:rPr kumimoji="0" lang="en-GB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áis</a:t>
            </a:r>
            <a:endParaRPr kumimoji="0" lang="en-GB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</a:t>
            </a:r>
            <a:r>
              <a:rPr lang="en-GB" altLang="en-US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Se </a:t>
            </a:r>
            <a:r>
              <a:rPr lang="en-GB" altLang="en-US" sz="3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cas</a:t>
            </a:r>
            <a:r>
              <a:rPr lang="en-GB" altLang="en-US" sz="30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an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E0B579-E132-6452-0044-FB058015C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0752" y="862422"/>
            <a:ext cx="3625943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</a:t>
            </a:r>
            <a:r>
              <a:rPr lang="en-GB" altLang="en-US" sz="3000" u="sng" noProof="0" dirty="0" err="1">
                <a:solidFill>
                  <a:prstClr val="black"/>
                </a:solidFill>
                <a:latin typeface="Comic Sans MS" panose="030F0702030302020204" pitchFamily="66" charset="0"/>
                <a:cs typeface="Arial"/>
              </a:rPr>
              <a:t>Separ</a:t>
            </a:r>
            <a:r>
              <a:rPr kumimoji="0" lang="en-GB" altLang="en-US" sz="3000" b="0" i="0" u="sng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ar</a:t>
            </a:r>
            <a:r>
              <a:rPr lang="en-GB" altLang="en-US" sz="30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se</a:t>
            </a:r>
            <a:endParaRPr kumimoji="0" lang="en-GB" altLang="en-US" sz="3000" b="0" i="0" u="sng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000" b="0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Me </a:t>
            </a:r>
            <a:r>
              <a:rPr lang="en-GB" altLang="en-US" sz="3000" noProof="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separ</a:t>
            </a:r>
            <a:r>
              <a:rPr lang="en-GB" altLang="en-US" sz="3000" dirty="0">
                <a:solidFill>
                  <a:srgbClr val="006600"/>
                </a:solidFill>
                <a:latin typeface="Comic Sans MS" panose="030F0702030302020204" pitchFamily="66" charset="0"/>
              </a:rPr>
              <a:t>o</a:t>
            </a:r>
            <a:endParaRPr kumimoji="0" lang="en-GB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</a:t>
            </a:r>
            <a:r>
              <a:rPr lang="en-GB" altLang="en-US" sz="3000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T</a:t>
            </a:r>
            <a:r>
              <a:rPr lang="en-GB" altLang="en-US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e </a:t>
            </a:r>
            <a:r>
              <a:rPr lang="en-GB" altLang="en-US" sz="3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separ</a:t>
            </a:r>
            <a:r>
              <a:rPr lang="en-GB" altLang="en-US" sz="30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a</a:t>
            </a: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</a:t>
            </a:r>
            <a:r>
              <a:rPr lang="en-GB" altLang="en-US" sz="3000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S</a:t>
            </a:r>
            <a:r>
              <a:rPr lang="en-GB" altLang="en-US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e </a:t>
            </a:r>
            <a:r>
              <a:rPr lang="en-GB" altLang="en-US" sz="3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separ</a:t>
            </a:r>
            <a:r>
              <a:rPr lang="en-GB" altLang="en-US" sz="30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a</a:t>
            </a:r>
            <a:endParaRPr lang="en-GB" altLang="en-US" sz="3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</a:t>
            </a:r>
            <a:r>
              <a:rPr lang="en-GB" altLang="en-US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Nos </a:t>
            </a:r>
            <a:r>
              <a:rPr lang="en-GB" altLang="en-US" sz="3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separ</a:t>
            </a:r>
            <a:r>
              <a:rPr lang="en-GB" altLang="en-US" sz="30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a</a:t>
            </a:r>
            <a:r>
              <a:rPr kumimoji="0" lang="en-GB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mos</a:t>
            </a:r>
            <a:endParaRPr kumimoji="0" lang="en-GB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 </a:t>
            </a:r>
            <a:r>
              <a:rPr lang="en-GB" altLang="en-US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Os</a:t>
            </a:r>
            <a:r>
              <a:rPr lang="en-GB" altLang="en-US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separ</a:t>
            </a:r>
            <a:r>
              <a:rPr kumimoji="0" lang="en-GB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áis</a:t>
            </a:r>
            <a:endParaRPr kumimoji="0" lang="en-GB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</a:rPr>
              <a:t>- </a:t>
            </a:r>
            <a:r>
              <a:rPr lang="en-GB" altLang="en-US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Se </a:t>
            </a:r>
            <a:r>
              <a:rPr lang="en-GB" altLang="en-US" sz="3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separ</a:t>
            </a:r>
            <a:r>
              <a:rPr lang="en-GB" altLang="en-US" sz="30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an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37415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A76873A-0A0F-4415-9316-E9D06F68E9B4}" vid="{BE154933-7C0B-4ABB-AE9C-E3008FFEBEC2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655</Words>
  <Application>Microsoft Office PowerPoint</Application>
  <PresentationFormat>On-screen Show (4:3)</PresentationFormat>
  <Paragraphs>228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Comic Sans MS</vt:lpstr>
      <vt:lpstr>Open Sans</vt:lpstr>
      <vt:lpstr>Times New Roman</vt:lpstr>
      <vt:lpstr>4_Tema de Office</vt:lpstr>
      <vt:lpstr>Tema de Office</vt:lpstr>
      <vt:lpstr>13_Default Design</vt:lpstr>
      <vt:lpstr>2_Tema de Office</vt:lpstr>
      <vt:lpstr>Default Design</vt:lpstr>
      <vt:lpstr>10_Default Design</vt:lpstr>
      <vt:lpstr>PowerPoint Presentation</vt:lpstr>
      <vt:lpstr>Examen oral de vocabulario  Libro de texto páginas 175 y 176</vt:lpstr>
      <vt:lpstr>PowerPoint Presentation</vt:lpstr>
      <vt:lpstr>PowerPoint Presentation</vt:lpstr>
      <vt:lpstr>PowerPoint Presentation</vt:lpstr>
      <vt:lpstr>Quién o qué soy?</vt:lpstr>
      <vt:lpstr>PowerPoint Presentation</vt:lpstr>
      <vt:lpstr>PowerPoint Presentation</vt:lpstr>
      <vt:lpstr>PowerPoint Presentation</vt:lpstr>
      <vt:lpstr>PowerPoint Presentation</vt:lpstr>
      <vt:lpstr>CTL 148 – 24 Spanish  Upper Intermediate  Level 2 – Term 3 (non accredited) 10 weeks https://register.calat.ac.uk/website/CALATOLS/CourseDetails.aspx?mt=80000131785516 Half term 26 – 31 May 23.April.25 – 02.July.25</vt:lpstr>
      <vt:lpstr>Deberes para la casa 1. Copia 2. Practica cómo describir a una          persona o cosa para jugar Quién o      qué 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RICHARD</dc:creator>
  <cp:lastModifiedBy>A Generic11</cp:lastModifiedBy>
  <cp:revision>48</cp:revision>
  <dcterms:created xsi:type="dcterms:W3CDTF">2020-10-19T12:06:50Z</dcterms:created>
  <dcterms:modified xsi:type="dcterms:W3CDTF">2025-03-19T12:10:16Z</dcterms:modified>
</cp:coreProperties>
</file>