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</p:sldMasterIdLst>
  <p:notesMasterIdLst>
    <p:notesMasterId r:id="rId18"/>
  </p:notesMasterIdLst>
  <p:sldIdLst>
    <p:sldId id="260" r:id="rId7"/>
    <p:sldId id="258" r:id="rId8"/>
    <p:sldId id="1890" r:id="rId9"/>
    <p:sldId id="1886" r:id="rId10"/>
    <p:sldId id="1888" r:id="rId11"/>
    <p:sldId id="935" r:id="rId12"/>
    <p:sldId id="1686" r:id="rId13"/>
    <p:sldId id="1889" r:id="rId14"/>
    <p:sldId id="363" r:id="rId15"/>
    <p:sldId id="1078" r:id="rId16"/>
    <p:sldId id="9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0" autoAdjust="0"/>
    <p:restoredTop sz="94660"/>
  </p:normalViewPr>
  <p:slideViewPr>
    <p:cSldViewPr>
      <p:cViewPr varScale="1">
        <p:scale>
          <a:sx n="65" d="100"/>
          <a:sy n="65" d="100"/>
        </p:scale>
        <p:origin x="190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6F39-4B4D-450A-AD33-41CD6E3867C9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DEBC6-2964-4FD5-BB9E-3FAADE7C685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Monitor:  </a:t>
            </a:r>
            <a:r>
              <a:rPr lang="es-E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En un equipo informático, dispositivo provisto de pantalla que permite visualizar la información</a:t>
            </a:r>
            <a:r>
              <a:rPr lang="en-GB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DEBC6-2964-4FD5-BB9E-3FAADE7C685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50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8B790CA-87CB-08F8-5EC5-21610A2B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8EB1-D623-4A78-8DA5-616D3908CC62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A43604F-84C9-23AE-0DC5-25D1AAB3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17E0A550-E1AC-EBA3-0D27-2BCB54F4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AE47-1B4C-4D5D-88D7-8E15FA34EE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49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0E21D8C-84CE-26E3-2354-BCB36B8F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A806-E3B5-47BB-939F-A5DA8A5EC050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E2722A8-0564-8FC6-7756-9FD28FA7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6D05053-41DB-E92B-9D1B-70A3C6D7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AC9E-BC72-4410-AD95-A60EDF6653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85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C5859ED-B663-89C1-A9F9-B8CC5014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EE48-D93F-4C6D-921A-1513B1A7B9BE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3DAA540-7111-39EE-8425-08289F67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5E47B5-B11C-19A3-2697-25A11A26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40EE-C9E0-4DE2-AEE1-A3CE78B7CF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9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AFE387C-25D8-03BF-6CCC-2895C0EE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093D-FD4D-496A-8140-871261297FB2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152E136-18F9-D514-EF1D-E9223D7F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4F04CD1-A5F1-5EF9-C7B8-632860C0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29B4-A2A9-435C-A21B-4C932B0A55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22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1E7B86D-7EE9-FED4-342B-E4E664E83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ECAA-9DD2-4B09-9974-3A9239C2DA1B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61104D5-16AE-4F81-92FD-1990D9C8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89C41EF-D408-D5E1-FD6E-36AB76C4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18C4-ABC3-4DFE-A1E3-69141DF848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430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E4BF408-BFEE-CB37-75DF-9692CA1A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3D0A-497B-4E9B-9013-B68769315FED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5585426-6C5F-F3D6-DCEA-81DD8119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4A509AA-1B14-A35A-CF07-49A3A011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7FDE2-01DA-4B8A-8CBA-2A86B28A01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77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841F7E0-779B-DF93-1988-0C1260517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7A02B-4B3D-4F1C-A95C-5CF5405863BF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AA8CA16-185E-F0BA-F55A-7C648FC3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75EB102-81F2-128C-EC07-458A88C0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BD61-7F24-42B3-AF67-6C13980B2B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547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E812079C-37BB-2C15-A958-FC7809B9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6388-3378-4795-92A4-8000D5830FCC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210FC6F6-DADB-8AB4-6C2A-0BE6F953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59223C4D-C46F-C018-5BAD-953909B3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8B3E-E098-459F-834F-58A50ECD46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21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8CE99C90-0319-63D5-6BA4-82D395AA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CFD14-9471-477E-BFE8-93C10E0CBF77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8C38C1B4-B72D-6E5D-64A0-E9ACEBAD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5A7DF552-F072-EA6D-3929-BBB3B9C6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93D8-7578-41D6-8787-5435EE196C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328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1E85861D-1C3F-F973-AF57-2466FD69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F611-75DA-4970-95CA-A470E52D9675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5D6B6BA0-B054-B554-63ED-7753FA9E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37168B54-8819-5A8F-78F6-D5E99B34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2CD1-281E-4D7C-87D6-5F4F905D01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621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FA73701-31A0-6D19-93FC-F598CDB5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C3F1-4F6C-41D1-BD98-ECDC56207B15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AEBEB01D-3B68-DADA-DB7A-5136963F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95C7294-B78F-0234-1A9F-C7584867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9BBD-ADD1-4914-AFDC-6EB340169B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89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98A2CAD-0410-7DC3-5171-A345D2E5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76AA-A121-41B1-B64B-89D7D5CD0A07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DD0F270-4A12-FF4C-4834-C94F14C3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1392844B-145E-D653-4C69-49B443F1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260DC-9D7C-41D5-ABAE-B3BE89963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908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7C559D2-B243-A15E-91F7-F564D058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BDAA-A64A-4CD2-B4D5-E2EAE15BE8CF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0FD6550-033B-651E-0676-0ACF4E1A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ABDC662-9A9F-6FD7-0086-1BE98540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0099-4D1E-48E0-A1CD-3400B7B4CE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283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FFDA472-B7A9-DC1D-0D01-A7C7C525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11D3-79DE-494F-87D7-8EFA2693F91C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1FE3F6E-5AE7-6644-5BBA-11DDB11C5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F9C4B9A-63C5-A48A-D7B1-4B70A6AA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51AD-AA14-4A0C-9A7D-7B76B00572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396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2AE6E9E-0C41-44CF-9355-21F19C42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E040-55E3-4F0B-9C7A-399C5BB5652D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D7FDC3A-062C-7CA3-3837-C439E127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B8D55E6-A026-2E0B-CFE2-B64B8745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3D81-574E-4AC8-8D75-E626C5417A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36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748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5555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48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716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417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085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1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3C80691-5CB5-3FF8-CB26-BFD85A78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E991-EFF7-45BA-877E-D24F047B615E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43D5EBD-379E-4C6B-8D16-AF17D0C7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540D424-E8B3-8EF6-C931-13C3547A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E6C3-A3DF-4558-BACD-FF55E17585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23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809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945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228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19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8EADA-8513-D569-B3CB-1FEE0013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0AA49-083F-3397-92C8-DDF0E13A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BFCFE-D544-92D2-7E20-7800A4D1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279A-8B1A-4782-AFAF-E73F6D276F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11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D695-27C2-A006-FFF4-801BDCC0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6CFF1-0C80-2363-0744-A1D09CA6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CEE34-AEF8-DEDA-0631-7E10412B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52C3-FB2E-4BFF-B727-6A45545B13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384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B9C5-2602-3AFC-99D3-7DB12AED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BAB17-842D-433D-CE33-CC10FFE0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7239-8707-1EF0-4FB8-362ABC7F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85049-8C7B-40BA-8214-5AF9C3C814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0174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09C7A7-4D20-0317-F5D7-3B56BD83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1F2415-C66B-D6EF-E4B8-3328EDAF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6A1EEA-6788-74AF-7827-817C552B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92AD-6BD0-4D35-92B3-C296F242CB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72311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447AC7-639E-ED0F-5AAC-60B61905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5CC72F-CDB4-38A3-E84B-C7A44C0E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419D6-7A29-D090-9513-974317B4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87F1-694C-4401-A363-9F309A8C0B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6532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30E74A7-9777-74F3-6094-787F5C45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A8BB4A-00CC-FB23-D9C7-44F4D853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046005-0484-B711-DD25-2AE03307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60A6-A9E4-4DCD-ADDC-73867A74A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527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A44E389F-1B3B-41F2-1559-796B6DC1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14C2-B032-4496-AA10-83DA523B4630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A827AC7-A2A9-5511-21B6-4BAC0478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B4B7778-720E-4843-72A1-9DB015A8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F3EF-6840-493D-A8D9-675CC08FE5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8693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53D779-CAD9-AD57-6313-2B6113C9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77748E-C990-C469-DA83-56911242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E6472D-548F-9A11-40E8-EA830781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C6BE-F30B-4863-B323-3DD49C088F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115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F968D5-744C-9D05-B1B9-410920C2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CD8FC-C941-6C55-2692-83268D5A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6B8E7-F4E7-82A6-EE69-6485CBEC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B991-D1A0-463E-9EC5-5009632924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18048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E7A6C5-1126-001A-D88E-AFDEF067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1E1BDF-C060-3E6A-50C1-01771F53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824E43-8A41-AE7B-B160-A346BC07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5B92-1405-4DFB-B07C-63F91C747A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6171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A8782-339A-98F1-6B03-19960081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51B1-5F52-1602-B246-4A649175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711AA-B5B3-BEC0-6486-E8317ED1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09AD-4A97-447E-88FD-AE77CEE86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02007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30E27-2E1E-3A5B-AA99-5CB45182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CA6F0-9627-B5D9-E9E3-16D8AD89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34160-042F-D37F-A922-55E67D70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FE258-3AF3-4C8A-8451-EAA46C3C5D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3422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ECEF8-DDB2-150C-B444-753EF4B40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C87DA-47B0-8F8D-2F59-97EC6F28B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052C9-3B0A-21A3-1FB1-A60AAAFA3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6AC91-CCDC-41F9-9E90-A0CC05F70F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0886481"/>
      </p:ext>
    </p:extLst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95CF70-E6D7-CA2F-FF19-ADFD20C0B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362E81-7F84-66BD-6FA5-4283A8C12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821C6A-0C4B-1A9A-57E3-C621FE932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44B9C-38E2-4A2D-916B-192BEB60F1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494193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74BC3F-4C47-38A1-8631-3DA634159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FC4BA-8CB3-8DCD-DC37-EAAA3303A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3BBA3C-433B-3C4E-7F6E-2D51366D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3A79E-4023-4E30-A1F4-0DD71BAD32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4461861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51C1A-A8A1-0942-B1F5-44F7E7857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09688-E81D-774C-4786-2DA56837D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9A784-B941-2ABC-DD4B-18D7BB5BD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CE0F7-1DE0-4C6F-9A68-66DB490F7F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4414312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02657D-930E-44E2-0BDE-209A83398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D4F8B7-26D3-66EE-BA6B-CE91D7DDB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7CB3F4-48AF-81C4-903C-DD135E387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6432B-D546-40D2-8612-04B6614E6E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29167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1F8E7458-28C4-100F-7A96-3150CCFA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AB4F-8ADE-40AC-84E7-B867FFA4D1A7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A68392F-2D3E-D4EB-C05D-C27BED15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8614FD25-20AE-9627-3ACF-3D20654E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C2886-4573-42BA-90B8-F6CC794395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9332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ABD929-2CF1-0F8D-E0EF-7340DA62A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7D9E6F-C5F6-FC2D-DFF9-A9C73D96D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9D954B-3575-F979-632A-3F73E6492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50722-C389-48E5-B082-8D3A465FB3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593465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2B59D4-F976-4A88-0E88-874C0F064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87DD78-2C13-8CB3-E0A3-ACF4B4023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468E-0591-D527-035B-1205955E3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D6221-D906-4348-9159-45DE42D3DB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89236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B693E-CD11-8AA8-213A-858A06C9C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DBF6C1-0D5F-DA22-9E66-09567C954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5C88F-F410-2D74-3EFF-3DEF9285F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39C1E-81C0-46ED-AF05-DEFF120C42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511452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EDBDE-5CD6-B339-D768-3051700F3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58C958-6F4E-228A-1248-C8B62EE1E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2DFB93-CB35-030B-9F38-3DA8F620D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EA55B-AC0A-44FB-92D6-8F67F6DAF7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161196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90D1D-7A82-E23D-BDEC-3805F8738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7DB60C-7A1F-585C-D871-D5A057047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158C47-EC28-1B27-A25F-26B0CA0B1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12230-D728-4528-9E18-C3550273BF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708629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9E1222-CB53-08EF-5D28-70228B1F3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C5ED6-1996-33B4-6C1D-FA63C2373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94683E-8359-BCFF-167B-65FFD42FB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061E3-61AB-44A9-B7F2-47A3B6FB4C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858467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C8ABCE-CF61-4DCB-8CF6-39978659B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DED97-8658-491A-B19A-24267557F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602C39-2DDF-4FEE-A9C4-6F7D8F70F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19F0D-3883-4F3F-BB78-348AFE803C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6824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2FEFF0-8CE3-4F86-BD33-80165881F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2C5050-43E7-46EC-B86D-AEF9F1820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77FDD-37A6-44FE-8B53-96E59310E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21F6-293A-4EF1-A9EC-B5D5EF557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20120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BCDCCC-C845-438E-96FA-9138B86A4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2B2C24-939F-418F-A625-593FF4EAE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75799-2C88-474A-9853-AB67E2F21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7D3F-4A97-88A0-8639E6689E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6228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4119C-F865-4961-B6C9-681CE0FE9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7F9A10-31CF-4461-98F1-80C5FAC1E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AC2062-2EE7-46C9-8A0F-8299775A2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982F3-6308-454D-9005-4AD415C3A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63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F27645D5-6ECF-C3D2-9F4E-E9BA6961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509E-82F8-40C9-A176-C6CFC8E7490B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402E6885-1DF1-912F-D377-283C9D3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930FDAE3-E1CD-70BC-9E1B-BFE501AE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695B-7A5F-4E6A-8ED3-7A6E018897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3266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B40DC2-76B0-4519-8613-D2FD3D634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561BE0-F2C1-49D8-BA16-C121C7260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C3A4BF-B1AA-45B5-ACEA-7AE4809B9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A861A-E9CE-4209-9533-8C147E9527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9912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DC2BF2-1365-4FE5-96FC-8142358F5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ED9CED-D5D7-453F-BA77-7207525D6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236A46-741A-4B16-8912-88F3F3581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179D-5CFB-466B-8833-56DA4B3577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4265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DEB9F0-3749-46E5-AE05-E185FED38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3A121F-4332-4482-BEE4-2400D798B6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11BA99-8A63-4AA4-8685-176E55AA9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90A9-56DA-420C-889A-5B670EE5D7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4627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6FE00F-F377-4375-ABFF-E6023204B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57284B-C655-48F6-9D0C-E25C483BE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EA2E3-47D3-42C6-85F7-05856F14D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3DC5-3C2A-409E-A65C-82A857A06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4199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F1265-E387-4284-B862-FE5AD84421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E06A4A-3D0F-42BF-9A46-BB0D2781A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BFADA8-A149-4770-A3C1-507696B7C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4E44B-4E4B-4522-AA4F-DBB384BB7A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5852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2A7D33-FCA9-4499-BCA8-485B55E88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31439-F488-41CB-967F-29DA04E1F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10DD0-BCED-4FCC-B85A-EBBF3035E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20F7D-4FBA-49D3-A479-4B1D0A447E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193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5659B1-4475-42AF-9B72-16B108623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E06376-E80E-45EB-8E48-E456A2D2F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922579-BA4E-41FC-AC79-B366961287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2090-48A8-4654-B3F4-BE5E669E6C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2721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2AB48-FCA3-4E2C-B0B4-BC67E6C79B2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EE298-EA6C-4523-AE94-03E9453C388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FD4D8-0843-4004-A051-F14E61B9E9D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9BD8-602E-4BCD-BE30-06712178A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17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B536DC2-6872-66B1-45AC-6365218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67C6-5826-4DCF-8CE1-F05404F7CA8E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1CF09A50-E0B5-322F-F8FC-7D5956EA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ECFFC1C2-7F73-1EFF-3D5F-D9F207C2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84FD7-D7CC-4E98-83FC-A9E2416C5C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56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E44DF53-2DB6-4B03-A114-046BB9B6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54291-9418-4C28-85BD-B6B771E0C6A5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9C015EB-0D04-15F7-251D-77894C34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1D6DA73-C6BE-A6D7-3550-2EF457B5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4283-41A1-4303-A34B-85E6AEF331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06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5CCF15B-DDC8-FA64-17F7-6E1657E7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0C979-0B38-4C18-A8A2-75E3B31133BD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463D2C7-F530-06B1-FA8B-2821A374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2A536F6-C25F-EB1A-2652-8652E218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FCD0-115C-4CFF-A9C8-E58055DDAA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77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>
            <a:extLst>
              <a:ext uri="{FF2B5EF4-FFF2-40B4-BE49-F238E27FC236}">
                <a16:creationId xmlns:a16="http://schemas.microsoft.com/office/drawing/2014/main" id="{AE092340-C2FF-62E0-82F6-D0490FC8B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3075" name="2 Marcador de texto">
            <a:extLst>
              <a:ext uri="{FF2B5EF4-FFF2-40B4-BE49-F238E27FC236}">
                <a16:creationId xmlns:a16="http://schemas.microsoft.com/office/drawing/2014/main" id="{9BC278B1-A822-207D-E43E-4965DE91F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C8D9346-75F2-779A-97A1-6E9E4E07F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275B16-7211-4397-B927-29E94FAD7A9C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B3787F8-2BEE-140E-58F9-656CDE056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4A23EA5-98B5-8F32-BEBB-3622CB93F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8CC148-64FA-4683-9272-31AB15F950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9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título">
            <a:extLst>
              <a:ext uri="{FF2B5EF4-FFF2-40B4-BE49-F238E27FC236}">
                <a16:creationId xmlns:a16="http://schemas.microsoft.com/office/drawing/2014/main" id="{1571BAD4-798B-EF5B-3D7F-A2A01C8F2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8435" name="2 Marcador de texto">
            <a:extLst>
              <a:ext uri="{FF2B5EF4-FFF2-40B4-BE49-F238E27FC236}">
                <a16:creationId xmlns:a16="http://schemas.microsoft.com/office/drawing/2014/main" id="{DBD16ACF-0B77-5932-9D19-9854059A9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8CE045C-852C-9500-E917-0D27A88D3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BA492-AED0-41BD-9925-CFE24A6C4398}" type="datetimeFigureOut">
              <a:rPr lang="es-ES"/>
              <a:pPr>
                <a:defRPr/>
              </a:pPr>
              <a:t>18/03/2025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F95291F-559E-9168-9125-A899FE7E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1E7C8C5-1CA2-B2ED-7F32-B76F2C212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BF674C-6EFE-4854-88A1-7B077D0EDF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0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D593-506D-4455-9E64-29ABCE4A79DA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41CC-13B0-4F1D-BE3D-07DD8E7FED4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27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B7DFD70-632D-7290-98E3-03486D1E53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439CB85-C9C0-24D7-EC95-92D0AD6BED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117F2-DACC-3F1C-28AC-924FCBD4C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BB011-68FE-2A96-4049-0C11047EF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37A36-DAC9-8AAF-0092-F1896D066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73F2F2-43CD-41FE-90E3-44CB02A51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75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14B912-8CBD-35BD-6CD3-AA5E2B97D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9928D6-2698-8341-BBE1-29C512B71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C428EC-9396-A88F-1AD8-5F88C40DC3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96FC2C-5124-AF9B-3427-753C2C1253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DCA3D1-09C2-8395-46CF-35DEC7F7C4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entury Gothic" panose="020B0502020202020204" pitchFamily="34" charset="0"/>
              </a:defRPr>
            </a:lvl1pPr>
          </a:lstStyle>
          <a:p>
            <a:fld id="{9075295E-4F9D-4C5C-B6E7-355DD08515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17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80FFAE-AA6B-4CD7-A121-A50917164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2E4000-2912-4548-BAF7-E36DD19A2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E22B8-AEE2-45F7-B529-7902837BBA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9F470D-0CCE-4BF5-973D-259B319CE0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E87A7-0BE0-4FDE-BA2F-1C96B50214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9372ED-2568-49FE-AC4E-8F4F0D4C64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49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118" y="1605860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3200" baseline="0" dirty="0">
              <a:solidFill>
                <a:srgbClr val="0070C0"/>
              </a:solidFill>
              <a:latin typeface="Comic Sans MS" pitchFamily="66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Práctica: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200" dirty="0">
                <a:solidFill>
                  <a:srgbClr val="0070C0"/>
                </a:solidFill>
                <a:latin typeface="Comic Sans MS" pitchFamily="66" charset="0"/>
              </a:rPr>
              <a:t>1.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Verbos ser y estar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El presente progresivo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7504" y="31008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err="1">
                <a:solidFill>
                  <a:prstClr val="black"/>
                </a:solidFill>
                <a:latin typeface="Comic Sans MS" pitchFamily="66" charset="0"/>
              </a:rPr>
              <a:t>Penúltima</a:t>
            </a: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latin typeface="Comic Sans MS" pitchFamily="66" charset="0"/>
              </a:rPr>
              <a:t>clase</a:t>
            </a: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</a:rPr>
              <a:t> 		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             </a:t>
            </a:r>
            <a:r>
              <a:rPr kumimoji="0" lang="en-GB" altLang="en-US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Fecha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miércoles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lang="en-GB" altLang="en-US" noProof="0" dirty="0">
                <a:solidFill>
                  <a:prstClr val="black"/>
                </a:solidFill>
                <a:latin typeface="Comic Sans MS" pitchFamily="66" charset="0"/>
              </a:rPr>
              <a:t>12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 </a:t>
            </a:r>
            <a:r>
              <a:rPr lang="en-GB" altLang="en-US" dirty="0" err="1">
                <a:solidFill>
                  <a:prstClr val="black"/>
                </a:solidFill>
                <a:latin typeface="Comic Sans MS" pitchFamily="66" charset="0"/>
              </a:rPr>
              <a:t>marzo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lvl="0">
              <a:defRPr/>
            </a:pP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</a:rPr>
              <a:t>Clase </a:t>
            </a:r>
            <a:r>
              <a:rPr lang="en-GB" altLang="en-US" dirty="0" err="1">
                <a:solidFill>
                  <a:prstClr val="black"/>
                </a:solidFill>
                <a:latin typeface="Comic Sans MS" pitchFamily="66" charset="0"/>
              </a:rPr>
              <a:t>diecinueve</a:t>
            </a:r>
            <a:r>
              <a:rPr lang="en-GB" altLang="en-US" dirty="0">
                <a:solidFill>
                  <a:prstClr val="black"/>
                </a:solidFill>
                <a:latin typeface="Comic Sans MS" pitchFamily="66" charset="0"/>
              </a:rPr>
              <a:t> de </a:t>
            </a:r>
            <a:r>
              <a:rPr lang="en-GB" altLang="en-US" dirty="0" err="1">
                <a:solidFill>
                  <a:prstClr val="black"/>
                </a:solidFill>
                <a:latin typeface="Comic Sans MS" pitchFamily="66" charset="0"/>
              </a:rPr>
              <a:t>veinte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  	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21088"/>
            <a:ext cx="1898131" cy="215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989EC4-A749-D6D7-70A8-7A68AA17A272}"/>
              </a:ext>
            </a:extLst>
          </p:cNvPr>
          <p:cNvSpPr txBox="1"/>
          <p:nvPr/>
        </p:nvSpPr>
        <p:spPr>
          <a:xfrm>
            <a:off x="648118" y="4005064"/>
            <a:ext cx="70202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Introducción: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3200" dirty="0">
                <a:solidFill>
                  <a:srgbClr val="0070C0"/>
                </a:solidFill>
                <a:latin typeface="Comic Sans MS" pitchFamily="66" charset="0"/>
              </a:rPr>
              <a:t>V</a:t>
            </a:r>
            <a:r>
              <a:rPr kumimoji="0" lang="es-E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erbos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nuevos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3200" dirty="0">
                <a:solidFill>
                  <a:srgbClr val="0070C0"/>
                </a:solidFill>
                <a:latin typeface="Comic Sans MS" pitchFamily="66" charset="0"/>
              </a:rPr>
              <a:t>Partes del ordenador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521C9B8-702A-D6B6-A91A-96ECD5F6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15888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Vamos a </a:t>
            </a:r>
            <a:r>
              <a:rPr lang="en-GB" altLang="en-US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jugar</a:t>
            </a:r>
            <a:endParaRPr lang="en-GB" altLang="en-US" b="1" dirty="0">
              <a:solidFill>
                <a:srgbClr val="00B050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E2A268FA-DABB-05EA-17AF-D2342803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330325"/>
            <a:ext cx="8712200" cy="5194300"/>
          </a:xfrm>
          <a:solidFill>
            <a:srgbClr val="FF7C80"/>
          </a:solid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 dirty="0">
                <a:latin typeface="Comic Sans MS" panose="030F0702030302020204" pitchFamily="66" charset="0"/>
              </a:rPr>
              <a:t>	</a:t>
            </a:r>
            <a:r>
              <a:rPr lang="en-GB" altLang="en-US" sz="3600" b="1" u="sng" dirty="0" err="1">
                <a:latin typeface="Comic Sans MS" panose="030F0702030302020204" pitchFamily="66" charset="0"/>
              </a:rPr>
              <a:t>Adivina</a:t>
            </a:r>
            <a:r>
              <a:rPr lang="en-GB" altLang="en-US" sz="3600" b="1" u="sng" dirty="0">
                <a:latin typeface="Comic Sans MS" panose="030F0702030302020204" pitchFamily="66" charset="0"/>
              </a:rPr>
              <a:t> de </a:t>
            </a:r>
            <a:r>
              <a:rPr lang="en-GB" altLang="en-US" sz="3600" b="1" u="sng" dirty="0" err="1">
                <a:latin typeface="Comic Sans MS" panose="030F0702030302020204" pitchFamily="66" charset="0"/>
              </a:rPr>
              <a:t>qué</a:t>
            </a:r>
            <a:r>
              <a:rPr lang="en-GB" altLang="en-US" sz="3600" b="1" u="sng" dirty="0">
                <a:latin typeface="Comic Sans MS" panose="030F0702030302020204" pitchFamily="66" charset="0"/>
              </a:rPr>
              <a:t> o </a:t>
            </a:r>
            <a:r>
              <a:rPr lang="en-GB" altLang="en-US" sz="3600" b="1" u="sng" dirty="0" err="1">
                <a:latin typeface="Comic Sans MS" panose="030F0702030302020204" pitchFamily="66" charset="0"/>
              </a:rPr>
              <a:t>quién</a:t>
            </a:r>
            <a:r>
              <a:rPr lang="en-GB" altLang="en-US" sz="3600" b="1" u="sng" dirty="0">
                <a:latin typeface="Comic Sans MS" panose="030F0702030302020204" pitchFamily="66" charset="0"/>
              </a:rPr>
              <a:t> se </a:t>
            </a:r>
            <a:r>
              <a:rPr lang="en-GB" altLang="en-US" sz="3600" b="1" u="sng" dirty="0" err="1">
                <a:latin typeface="Comic Sans MS" panose="030F0702030302020204" pitchFamily="66" charset="0"/>
              </a:rPr>
              <a:t>trata</a:t>
            </a:r>
            <a:endParaRPr lang="en-GB" altLang="en-US" sz="3600" b="1" u="sng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3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Dos </a:t>
            </a:r>
            <a:r>
              <a:rPr lang="en-GB" altLang="en-US" sz="3600" dirty="0" err="1">
                <a:latin typeface="Comic Sans MS" panose="030F0702030302020204" pitchFamily="66" charset="0"/>
              </a:rPr>
              <a:t>equipos</a:t>
            </a:r>
            <a:r>
              <a:rPr lang="en-GB" altLang="en-US" sz="36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El </a:t>
            </a:r>
            <a:r>
              <a:rPr lang="en-GB" altLang="en-US" sz="3600" dirty="0" err="1">
                <a:latin typeface="Comic Sans MS" panose="030F0702030302020204" pitchFamily="66" charset="0"/>
              </a:rPr>
              <a:t>delegado</a:t>
            </a:r>
            <a:r>
              <a:rPr lang="en-GB" altLang="en-US" sz="3600" dirty="0">
                <a:latin typeface="Comic Sans MS" panose="030F0702030302020204" pitchFamily="66" charset="0"/>
              </a:rPr>
              <a:t> no </a:t>
            </a:r>
            <a:r>
              <a:rPr lang="en-GB" altLang="en-US" sz="3600" dirty="0" err="1">
                <a:latin typeface="Comic Sans MS" panose="030F0702030302020204" pitchFamily="66" charset="0"/>
              </a:rPr>
              <a:t>puede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 err="1">
                <a:latin typeface="Comic Sans MS" panose="030F0702030302020204" pitchFamily="66" charset="0"/>
              </a:rPr>
              <a:t>ver</a:t>
            </a:r>
            <a:r>
              <a:rPr lang="en-GB" altLang="en-US" sz="3600" dirty="0">
                <a:latin typeface="Comic Sans MS" panose="030F0702030302020204" pitchFamily="66" charset="0"/>
              </a:rPr>
              <a:t> la imagen.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Los </a:t>
            </a:r>
            <a:r>
              <a:rPr lang="en-GB" altLang="en-US" sz="3600" dirty="0" err="1">
                <a:latin typeface="Comic Sans MS" panose="030F0702030302020204" pitchFamily="66" charset="0"/>
              </a:rPr>
              <a:t>miembros</a:t>
            </a:r>
            <a:r>
              <a:rPr lang="en-GB" altLang="en-US" sz="3600" dirty="0">
                <a:latin typeface="Comic Sans MS" panose="030F0702030302020204" pitchFamily="66" charset="0"/>
              </a:rPr>
              <a:t> de </a:t>
            </a:r>
            <a:r>
              <a:rPr lang="en-GB" altLang="en-US" sz="3600" dirty="0" err="1">
                <a:latin typeface="Comic Sans MS" panose="030F0702030302020204" pitchFamily="66" charset="0"/>
              </a:rPr>
              <a:t>su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 err="1">
                <a:latin typeface="Comic Sans MS" panose="030F0702030302020204" pitchFamily="66" charset="0"/>
              </a:rPr>
              <a:t>equipo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 err="1">
                <a:latin typeface="Comic Sans MS" panose="030F0702030302020204" pitchFamily="66" charset="0"/>
              </a:rPr>
              <a:t>tienen</a:t>
            </a:r>
            <a:r>
              <a:rPr lang="en-GB" altLang="en-US" sz="3600" dirty="0">
                <a:latin typeface="Comic Sans MS" panose="030F0702030302020204" pitchFamily="66" charset="0"/>
              </a:rPr>
              <a:t> que </a:t>
            </a:r>
            <a:r>
              <a:rPr lang="en-GB" altLang="en-US" sz="3600" dirty="0" err="1">
                <a:latin typeface="Comic Sans MS" panose="030F0702030302020204" pitchFamily="66" charset="0"/>
              </a:rPr>
              <a:t>describir</a:t>
            </a:r>
            <a:r>
              <a:rPr lang="en-GB" altLang="en-US" sz="3600" dirty="0">
                <a:latin typeface="Comic Sans MS" panose="030F0702030302020204" pitchFamily="66" charset="0"/>
              </a:rPr>
              <a:t> la imagen sin </a:t>
            </a:r>
            <a:r>
              <a:rPr lang="en-GB" altLang="en-US" sz="3600" dirty="0" err="1">
                <a:latin typeface="Comic Sans MS" panose="030F0702030302020204" pitchFamily="66" charset="0"/>
              </a:rPr>
              <a:t>nombrarla</a:t>
            </a:r>
            <a:r>
              <a:rPr lang="en-GB" altLang="en-US" sz="36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El </a:t>
            </a:r>
            <a:r>
              <a:rPr lang="en-GB" altLang="en-US" sz="3600" dirty="0" err="1">
                <a:latin typeface="Comic Sans MS" panose="030F0702030302020204" pitchFamily="66" charset="0"/>
              </a:rPr>
              <a:t>delegado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 err="1">
                <a:latin typeface="Comic Sans MS" panose="030F0702030302020204" pitchFamily="66" charset="0"/>
              </a:rPr>
              <a:t>tiene</a:t>
            </a:r>
            <a:r>
              <a:rPr lang="en-GB" altLang="en-US" sz="3600" dirty="0">
                <a:latin typeface="Comic Sans MS" panose="030F0702030302020204" pitchFamily="66" charset="0"/>
              </a:rPr>
              <a:t> que </a:t>
            </a:r>
            <a:r>
              <a:rPr lang="en-GB" altLang="en-US" sz="3600" dirty="0" err="1">
                <a:latin typeface="Comic Sans MS" panose="030F0702030302020204" pitchFamily="66" charset="0"/>
              </a:rPr>
              <a:t>adivinar</a:t>
            </a:r>
            <a:r>
              <a:rPr lang="en-GB" altLang="en-US" sz="3600" dirty="0">
                <a:latin typeface="Comic Sans MS" panose="030F0702030302020204" pitchFamily="66" charset="0"/>
              </a:rPr>
              <a:t> lo que 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i="1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4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7">
            <a:extLst>
              <a:ext uri="{FF2B5EF4-FFF2-40B4-BE49-F238E27FC236}">
                <a16:creationId xmlns:a16="http://schemas.microsoft.com/office/drawing/2014/main" id="{E9AC7422-716A-CAE0-E097-FBDFD13E5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" name="Picture 7" descr="File:Michelle Obama official portrait headshot.jpg - Wikimedia Commons">
            <a:extLst>
              <a:ext uri="{FF2B5EF4-FFF2-40B4-BE49-F238E27FC236}">
                <a16:creationId xmlns:a16="http://schemas.microsoft.com/office/drawing/2014/main" id="{A8677618-BA5F-7890-D32E-AB06F6F4A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70" y="448385"/>
            <a:ext cx="4515222" cy="603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Lion ( Panthera Leo )">
            <a:extLst>
              <a:ext uri="{FF2B5EF4-FFF2-40B4-BE49-F238E27FC236}">
                <a16:creationId xmlns:a16="http://schemas.microsoft.com/office/drawing/2014/main" id="{72368163-21C2-E2F8-EACF-37DE8DDBF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44" y="1677148"/>
            <a:ext cx="7796953" cy="487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ile:Santoku knife.jpg - Wikipedia, the free encyclopedia">
            <a:extLst>
              <a:ext uri="{FF2B5EF4-FFF2-40B4-BE49-F238E27FC236}">
                <a16:creationId xmlns:a16="http://schemas.microsoft.com/office/drawing/2014/main" id="{CFBAFDDB-3B5E-2022-8942-98FD13513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16" y="620688"/>
            <a:ext cx="6896207" cy="515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ile:Marriott Residence Inn Example Kitchen.jpg - Wikimedia Commons">
            <a:extLst>
              <a:ext uri="{FF2B5EF4-FFF2-40B4-BE49-F238E27FC236}">
                <a16:creationId xmlns:a16="http://schemas.microsoft.com/office/drawing/2014/main" id="{057495EC-08FC-551D-7496-46784DF91A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16" y="130835"/>
            <a:ext cx="7629351" cy="572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gbaustralia - GreatBritain-Imperialism-In-Australia">
            <a:extLst>
              <a:ext uri="{FF2B5EF4-FFF2-40B4-BE49-F238E27FC236}">
                <a16:creationId xmlns:a16="http://schemas.microsoft.com/office/drawing/2014/main" id="{A7E30A4D-B536-0295-E84D-59C89B7448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323" y="1636010"/>
            <a:ext cx="5348461" cy="454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C 0.00799 0.0081 0.01702 0.01597 0.02101 0.02592 C 0.025 0.03704 0.02709 0.05 0.029 0.06296 C 0.03108 0.07592 0.029 0.08704 0.02709 0.09907 C 0.025 0.10995 0.02205 0.12199 0.01493 0.13194 C 0.00903 0.1419 -0.00104 0.15 -0.01198 0.15602 C -0.02205 0.16204 -0.03402 0.16597 -0.046 0.16805 C -0.05798 0.16991 -0.06996 0.16991 -0.08107 0.16805 C -0.09305 0.16597 -0.10399 0.16111 -0.11302 0.15301 C -0.12205 0.14606 -0.13003 0.13704 -0.13402 0.12592 C -0.13906 0.11597 -0.14097 0.10208 -0.14097 0.09097 C -0.14201 0.08009 -0.14097 0.0669 -0.13593 0.05602 C -0.13107 0.04606 -0.12205 0.03796 -0.11007 0.03403 C -0.09791 0.03102 -0.08593 0.03495 -0.07795 0.0419 C -0.071 0.04907 -0.06597 0.05995 -0.06493 0.07292 C -0.06493 0.08611 -0.06597 0.09792 -0.071 0.1081 C -0.07604 0.11805 -0.075 0.11991 -0.09496 0.1331 C -0.11302 0.14699 -0.13107 0.14305 -0.14201 0.14398 C -0.15295 0.14398 -0.16198 0.14005 -0.17291 0.13611 C -0.18507 0.13102 -0.19496 0.12199 -0.20208 0.11389 C -0.20902 0.10602 -0.21198 0.09606 -0.21597 0.08009 C -0.21892 0.06389 -0.21892 0.05602 -0.21892 0.04398 C -0.21892 0.03194 -0.21892 0.01991 -0.21892 0.0081 " pathEditMode="relative" rAng="0" ptsTypes="AAAAAAAAAAAAAAAAAAAAA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83768" y="0"/>
            <a:ext cx="4613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Traduce al español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620688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Estoy leyendo un libro ahora mismo.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am reading a book right now.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139952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¿Qué estás haciendo ahora?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are you doing now?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95936" y="3861048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Ellos están jugando en el jardín en este momento.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 are playing in the garden in this moment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3789040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Actualmente, estamos trabajando mucho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Currently, we are working a lot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79512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¿Qué estáis haciendo en vuestras vacaciones?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are you doing in your holidays?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300192" y="3140968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¿Está lloviendo ahora?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It's raining now?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004048" y="4797152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Últimamente está viendo mucho la tele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Lately, he's watching TV a lot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22768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Creo que el teléfono es el mejor medio de comunicación porque puedes tener una conversación directa.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think that the telephone is the best means of communication because you can have a direct conversation.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5301208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momento, ahora se pone. Ella está cocinando ahora.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Wait, she is just coming. She is cooking now.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043608" y="5949280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me gusta usar el fax porque se usa mucho papel, prefiero enviar un email.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do not like to use the fax because it uses a lot of paper, I prefer to send an email.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4509120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Creo que tienes razón. Este año es una pesadilla.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think you're right. This year is a nightmare.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0" y="2996952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Ahora viene a comer. Ella está terminando de hablar por teléfono.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Now she come to eat. She is finishing to speak by phone.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004048" y="1484784"/>
            <a:ext cx="4139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clima de Inglaterra es muy húmedo.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England's climate is very damp.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99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" descr="Resultado de imagen de habla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792088" cy="71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364111-F86B-DD5B-7DE8-A19D51B1C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64" y="242714"/>
            <a:ext cx="8437279" cy="649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76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>
                <a:solidFill>
                  <a:prstClr val="black"/>
                </a:solidFill>
                <a:latin typeface="Comic Sans MS" pitchFamily="66" charset="0"/>
              </a:rPr>
              <a:t>Libro de texto, página 170, actividad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Lorenzo trabaja demasiado. Completa el diálogo en la oficina entre la directora y Lorenzo, su secretario.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699075"/>
            <a:ext cx="6801927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tiene que preparar la presentación del proyecto.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¿Puede mandar un email al director de personal?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tiene que terminar este informe inmediatamente.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¿Puedes escribir esta carta?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tienes que buscar el contrato con la empresa CESA.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¿Puede llamar a la secretaria del señor Prada?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 Lorenzo, ¿Puede reservar habitación en el hotel Madrid?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tienes que organizar la reunión del lunes.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Directora: Lorenzo, ¿Puedes hacer un café?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Lorenzo: _____________________________________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03648" y="9807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la estoy preparando ahora. 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948264" y="4365104"/>
            <a:ext cx="2016224" cy="187220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Atención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Depending on the answer, you may need to change the verb tense.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75656" y="1628800"/>
            <a:ext cx="284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lo estoy mandando ahora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724277" y="2420888"/>
            <a:ext cx="2419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Ahora, lee el diálogo con tu compañero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475656" y="23395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 lo estoy terminando ahora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19672" y="2987660"/>
            <a:ext cx="285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estoy escribiéndola ahora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3645024"/>
            <a:ext cx="278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lo estoy buscando ahora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403648" y="4293096"/>
            <a:ext cx="280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la estoy llamando ahora.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475656" y="5013176"/>
            <a:ext cx="282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Si, estoy reservándola ahora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58783" y="5629328"/>
            <a:ext cx="297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la estoy organizando ahora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19672" y="6309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Sí, lo estoy haciendo ahora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A1024-0B08-AF28-83E7-85B05B7DF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>
            <a:extLst>
              <a:ext uri="{FF2B5EF4-FFF2-40B4-BE49-F238E27FC236}">
                <a16:creationId xmlns:a16="http://schemas.microsoft.com/office/drawing/2014/main" id="{BE08E669-2184-D54C-AC3A-AAE7E1B3B510}"/>
              </a:ext>
            </a:extLst>
          </p:cNvPr>
          <p:cNvSpPr txBox="1"/>
          <p:nvPr/>
        </p:nvSpPr>
        <p:spPr>
          <a:xfrm>
            <a:off x="251520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Libro de texto, página 170, actividad 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Practica y escribe una oración con esas palabras.</a:t>
            </a:r>
          </a:p>
        </p:txBody>
      </p:sp>
      <p:sp>
        <p:nvSpPr>
          <p:cNvPr id="4" name="1 CuadroTexto">
            <a:extLst>
              <a:ext uri="{FF2B5EF4-FFF2-40B4-BE49-F238E27FC236}">
                <a16:creationId xmlns:a16="http://schemas.microsoft.com/office/drawing/2014/main" id="{1982C58E-5F3A-58D8-E3EC-3A5718F90431}"/>
              </a:ext>
            </a:extLst>
          </p:cNvPr>
          <p:cNvSpPr txBox="1"/>
          <p:nvPr/>
        </p:nvSpPr>
        <p:spPr>
          <a:xfrm>
            <a:off x="251520" y="177281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Libro de texto, página 171, actividad 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Lee. Si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quieres,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haz la prueba.</a:t>
            </a:r>
          </a:p>
        </p:txBody>
      </p:sp>
      <p:sp>
        <p:nvSpPr>
          <p:cNvPr id="7" name="1 CuadroTexto">
            <a:extLst>
              <a:ext uri="{FF2B5EF4-FFF2-40B4-BE49-F238E27FC236}">
                <a16:creationId xmlns:a16="http://schemas.microsoft.com/office/drawing/2014/main" id="{91226181-71F4-A2B7-54F7-81CED6451846}"/>
              </a:ext>
            </a:extLst>
          </p:cNvPr>
          <p:cNvSpPr txBox="1"/>
          <p:nvPr/>
        </p:nvSpPr>
        <p:spPr>
          <a:xfrm>
            <a:off x="395536" y="342900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Libro de texto, página 171, Rincón Cultural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Lee y traduce</a:t>
            </a:r>
          </a:p>
        </p:txBody>
      </p:sp>
    </p:spTree>
    <p:extLst>
      <p:ext uri="{BB962C8B-B14F-4D97-AF65-F5344CB8AC3E}">
        <p14:creationId xmlns:p14="http://schemas.microsoft.com/office/powerpoint/2010/main" val="5693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631007" y="-12523"/>
            <a:ext cx="1806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Dictado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89" y="908720"/>
            <a:ext cx="326756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Comic Sans MS" pitchFamily="66" charset="0"/>
              </a:rPr>
              <a:t>   D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isco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duro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Monitor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Ratón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Teclado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Palanca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Consola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Disco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compacto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Pantalla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Impresora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Memoria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60283" y="707053"/>
            <a:ext cx="377542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Lever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Hard</a:t>
            </a: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V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ideo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console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Keyboard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Monitor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Printer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Memory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Screen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Compact disk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2643" y="579911"/>
            <a:ext cx="450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Escribe las palabras que escuchas (10)</a:t>
            </a:r>
          </a:p>
        </p:txBody>
      </p:sp>
      <p:cxnSp>
        <p:nvCxnSpPr>
          <p:cNvPr id="9" name="8 Conector recto de flecha"/>
          <p:cNvCxnSpPr>
            <a:cxnSpLocks/>
          </p:cNvCxnSpPr>
          <p:nvPr/>
        </p:nvCxnSpPr>
        <p:spPr>
          <a:xfrm>
            <a:off x="1997436" y="1196752"/>
            <a:ext cx="3362847" cy="70630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cxnSpLocks/>
          </p:cNvCxnSpPr>
          <p:nvPr/>
        </p:nvCxnSpPr>
        <p:spPr>
          <a:xfrm>
            <a:off x="1547664" y="1651479"/>
            <a:ext cx="3762467" cy="17871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cxnSpLocks/>
          </p:cNvCxnSpPr>
          <p:nvPr/>
        </p:nvCxnSpPr>
        <p:spPr>
          <a:xfrm flipV="1">
            <a:off x="1383730" y="949243"/>
            <a:ext cx="4026705" cy="125562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cxnSpLocks/>
          </p:cNvCxnSpPr>
          <p:nvPr/>
        </p:nvCxnSpPr>
        <p:spPr>
          <a:xfrm>
            <a:off x="1619672" y="2708920"/>
            <a:ext cx="3740611" cy="36004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cxnSpLocks/>
          </p:cNvCxnSpPr>
          <p:nvPr/>
        </p:nvCxnSpPr>
        <p:spPr>
          <a:xfrm flipV="1">
            <a:off x="1819012" y="4612613"/>
            <a:ext cx="3491119" cy="109468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cxnSpLocks/>
          </p:cNvCxnSpPr>
          <p:nvPr/>
        </p:nvCxnSpPr>
        <p:spPr>
          <a:xfrm flipV="1">
            <a:off x="1619672" y="2539294"/>
            <a:ext cx="3790763" cy="1135107"/>
          </a:xfrm>
          <a:prstGeom prst="straightConnector1">
            <a:avLst/>
          </a:prstGeom>
          <a:ln w="254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cxnSpLocks/>
          </p:cNvCxnSpPr>
          <p:nvPr/>
        </p:nvCxnSpPr>
        <p:spPr>
          <a:xfrm flipV="1">
            <a:off x="1635008" y="1432482"/>
            <a:ext cx="3629995" cy="17713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cxnSpLocks/>
          </p:cNvCxnSpPr>
          <p:nvPr/>
        </p:nvCxnSpPr>
        <p:spPr>
          <a:xfrm>
            <a:off x="2699792" y="4365104"/>
            <a:ext cx="2565211" cy="118600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cxnSpLocks/>
          </p:cNvCxnSpPr>
          <p:nvPr/>
        </p:nvCxnSpPr>
        <p:spPr>
          <a:xfrm flipV="1">
            <a:off x="1997436" y="4129374"/>
            <a:ext cx="3312695" cy="11286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cxnSpLocks/>
          </p:cNvCxnSpPr>
          <p:nvPr/>
        </p:nvCxnSpPr>
        <p:spPr>
          <a:xfrm>
            <a:off x="1537686" y="4720029"/>
            <a:ext cx="3782421" cy="32677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52" y="-2596"/>
            <a:ext cx="898285" cy="76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799D9D56-FEDE-4F67-8629-B6E75DC86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938" y="-35728"/>
            <a:ext cx="650074" cy="65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4 CuadroTexto">
            <a:extLst>
              <a:ext uri="{FF2B5EF4-FFF2-40B4-BE49-F238E27FC236}">
                <a16:creationId xmlns:a16="http://schemas.microsoft.com/office/drawing/2014/main" id="{B9DB32D3-5E81-4171-935E-55244831AF2E}"/>
              </a:ext>
            </a:extLst>
          </p:cNvPr>
          <p:cNvSpPr txBox="1"/>
          <p:nvPr/>
        </p:nvSpPr>
        <p:spPr>
          <a:xfrm>
            <a:off x="6809005" y="224329"/>
            <a:ext cx="25362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Lee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Traduce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4. Une con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flechas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3A3FE-60C4-4620-4AE5-8FC815ECD49A}"/>
              </a:ext>
            </a:extLst>
          </p:cNvPr>
          <p:cNvSpPr txBox="1"/>
          <p:nvPr/>
        </p:nvSpPr>
        <p:spPr>
          <a:xfrm>
            <a:off x="1468750" y="5877699"/>
            <a:ext cx="67867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Libro de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texto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páginas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173 y 174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Ahora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lee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mientras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escuchas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CD 3.17</a:t>
            </a:r>
          </a:p>
        </p:txBody>
      </p:sp>
    </p:spTree>
    <p:extLst>
      <p:ext uri="{BB962C8B-B14F-4D97-AF65-F5344CB8AC3E}">
        <p14:creationId xmlns:p14="http://schemas.microsoft.com/office/powerpoint/2010/main" val="52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5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>
            <a:extLst>
              <a:ext uri="{FF2B5EF4-FFF2-40B4-BE49-F238E27FC236}">
                <a16:creationId xmlns:a16="http://schemas.microsoft.com/office/drawing/2014/main" id="{A4122498-80C0-40E3-8D7E-41B12A04B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224" y="992326"/>
            <a:ext cx="2789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9CDFBC-BCE3-4968-A462-A3003B65C2FE}"/>
              </a:ext>
            </a:extLst>
          </p:cNvPr>
          <p:cNvSpPr txBox="1"/>
          <p:nvPr/>
        </p:nvSpPr>
        <p:spPr>
          <a:xfrm>
            <a:off x="255588" y="5210642"/>
            <a:ext cx="87439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- 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Ahora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,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construye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oraciones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,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por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favor</a:t>
            </a: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932839-F3E7-4889-8011-CC4D9BA65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493" y="476671"/>
            <a:ext cx="362594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lang="en-GB" altLang="en-US" u="sng" noProof="0" dirty="0" err="1">
                <a:solidFill>
                  <a:prstClr val="black"/>
                </a:solidFill>
                <a:latin typeface="Comic Sans MS" panose="030F0702030302020204" pitchFamily="66" charset="0"/>
                <a:cs typeface="Arial"/>
              </a:rPr>
              <a:t>Separ</a:t>
            </a:r>
            <a:r>
              <a:rPr kumimoji="0" lang="en-GB" altLang="en-US" b="0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ar</a:t>
            </a:r>
            <a:r>
              <a:rPr lang="en-GB" altLang="en-US" u="sng" dirty="0">
                <a:solidFill>
                  <a:srgbClr val="7030A0"/>
                </a:solidFill>
                <a:latin typeface="Comic Sans MS" panose="030F0702030302020204" pitchFamily="66" charset="0"/>
              </a:rPr>
              <a:t>se</a:t>
            </a:r>
            <a:endParaRPr kumimoji="0" lang="en-GB" altLang="en-US" b="0" i="0" u="sng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Me </a:t>
            </a:r>
            <a:r>
              <a:rPr lang="en-GB" altLang="en-US" noProof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lang="en-GB" alt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o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</a:t>
            </a:r>
            <a:endParaRPr lang="en-GB" alt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Nos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mos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 </a:t>
            </a:r>
            <a:r>
              <a:rPr lang="en-GB" alt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Os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áis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separ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CD38F2-BD9F-47CE-8837-9A1719FB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21" y="476671"/>
            <a:ext cx="205335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Ir</a:t>
            </a:r>
            <a:endParaRPr kumimoji="0" lang="en-GB" altLang="en-US" b="0" i="0" u="sng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dirty="0">
                <a:solidFill>
                  <a:srgbClr val="002060"/>
                </a:solidFill>
                <a:latin typeface="Comic Sans MS" panose="030F0702030302020204" pitchFamily="66" charset="0"/>
                <a:cs typeface="Arial"/>
              </a:rPr>
              <a:t>V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o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y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002060"/>
                </a:solidFill>
                <a:latin typeface="Comic Sans MS" panose="030F0702030302020204" pitchFamily="66" charset="0"/>
              </a:rPr>
              <a:t>Va</a:t>
            </a:r>
            <a:r>
              <a:rPr lang="en-GB" alt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GB" alt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- V</a:t>
            </a:r>
            <a:r>
              <a:rPr lang="en-GB" alt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a</a:t>
            </a:r>
          </a:p>
          <a:p>
            <a:pPr marL="457200" lvl="0" indent="-457200">
              <a:spcBef>
                <a:spcPct val="0"/>
              </a:spcBef>
              <a:buFontTx/>
              <a:buChar char="-"/>
              <a:defRPr/>
            </a:pP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</a:t>
            </a:r>
            <a:r>
              <a:rPr kumimoji="0" lang="en-GB" altLang="en-US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 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V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amos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V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áis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V</a:t>
            </a:r>
            <a:r>
              <a:rPr lang="en-GB" altLang="en-US" dirty="0">
                <a:solidFill>
                  <a:srgbClr val="006600"/>
                </a:solidFill>
                <a:latin typeface="Comic Sans MS" panose="030F0702030302020204" pitchFamily="66" charset="0"/>
                <a:cs typeface="Arial"/>
              </a:rPr>
              <a:t>an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8489E6-ED1E-BA10-9A3F-388CA6C34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842" y="476670"/>
            <a:ext cx="312069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 </a:t>
            </a:r>
            <a:r>
              <a:rPr lang="en-GB" altLang="en-US" u="sng" dirty="0">
                <a:solidFill>
                  <a:prstClr val="black"/>
                </a:solidFill>
                <a:latin typeface="Comic Sans MS" panose="030F0702030302020204" pitchFamily="66" charset="0"/>
                <a:cs typeface="Arial"/>
              </a:rPr>
              <a:t>Mor</a:t>
            </a:r>
            <a:r>
              <a:rPr kumimoji="0" lang="en-GB" altLang="en-US" b="0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ir</a:t>
            </a:r>
            <a:r>
              <a:rPr kumimoji="0" lang="en-GB" altLang="en-US" b="0" i="0" u="sng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se</a:t>
            </a:r>
            <a:endParaRPr kumimoji="0" lang="en-GB" altLang="en-US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en-GB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o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en-GB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er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en-GB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er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Nos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mor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imos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noProof="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noProof="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Os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mor</a:t>
            </a:r>
            <a:r>
              <a:rPr kumimoji="0" lang="en-GB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ís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</a:rPr>
              <a:t>- </a:t>
            </a:r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Se 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en-GB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alt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er</a:t>
            </a:r>
            <a:r>
              <a:rPr lang="en-GB" altLang="en-US" dirty="0" err="1">
                <a:solidFill>
                  <a:srgbClr val="006600"/>
                </a:solidFill>
                <a:latin typeface="Comic Sans MS" panose="030F0702030302020204" pitchFamily="66" charset="0"/>
              </a:rPr>
              <a:t>en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23C14-F8C6-F482-8386-96FDC4016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>
            <a:extLst>
              <a:ext uri="{FF2B5EF4-FFF2-40B4-BE49-F238E27FC236}">
                <a16:creationId xmlns:a16="http://schemas.microsoft.com/office/drawing/2014/main" id="{796E1479-DD22-9D84-5040-578A0D133CF7}"/>
              </a:ext>
            </a:extLst>
          </p:cNvPr>
          <p:cNvSpPr txBox="1"/>
          <p:nvPr/>
        </p:nvSpPr>
        <p:spPr>
          <a:xfrm>
            <a:off x="251520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Libro de texto, página 175, ejercicios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4" name="1 CuadroTexto">
            <a:extLst>
              <a:ext uri="{FF2B5EF4-FFF2-40B4-BE49-F238E27FC236}">
                <a16:creationId xmlns:a16="http://schemas.microsoft.com/office/drawing/2014/main" id="{B9B9706E-9092-FCF7-9EC8-4F59254B11DD}"/>
              </a:ext>
            </a:extLst>
          </p:cNvPr>
          <p:cNvSpPr txBox="1"/>
          <p:nvPr/>
        </p:nvSpPr>
        <p:spPr>
          <a:xfrm>
            <a:off x="251520" y="89191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Ejercicios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7" name="1 CuadroTexto">
            <a:extLst>
              <a:ext uri="{FF2B5EF4-FFF2-40B4-BE49-F238E27FC236}">
                <a16:creationId xmlns:a16="http://schemas.microsoft.com/office/drawing/2014/main" id="{D0FB7BF9-F10A-3D05-C7D9-1CD3970E57A1}"/>
              </a:ext>
            </a:extLst>
          </p:cNvPr>
          <p:cNvSpPr txBox="1"/>
          <p:nvPr/>
        </p:nvSpPr>
        <p:spPr>
          <a:xfrm>
            <a:off x="251520" y="152318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Ejercicios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2" name="1 CuadroTexto">
            <a:extLst>
              <a:ext uri="{FF2B5EF4-FFF2-40B4-BE49-F238E27FC236}">
                <a16:creationId xmlns:a16="http://schemas.microsoft.com/office/drawing/2014/main" id="{AC3A6700-086D-7811-59D7-AB1137014F26}"/>
              </a:ext>
            </a:extLst>
          </p:cNvPr>
          <p:cNvSpPr txBox="1"/>
          <p:nvPr/>
        </p:nvSpPr>
        <p:spPr>
          <a:xfrm>
            <a:off x="268490" y="2095106"/>
            <a:ext cx="5383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Ejercicios 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1 CuadroTexto">
            <a:extLst>
              <a:ext uri="{FF2B5EF4-FFF2-40B4-BE49-F238E27FC236}">
                <a16:creationId xmlns:a16="http://schemas.microsoft.com/office/drawing/2014/main" id="{BEC37A3E-FDF0-26D1-4FBB-783FC047F418}"/>
              </a:ext>
            </a:extLst>
          </p:cNvPr>
          <p:cNvSpPr txBox="1"/>
          <p:nvPr/>
        </p:nvSpPr>
        <p:spPr>
          <a:xfrm>
            <a:off x="251520" y="2726372"/>
            <a:ext cx="5383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400" b="1" dirty="0">
                <a:solidFill>
                  <a:prstClr val="black"/>
                </a:solidFill>
                <a:latin typeface="Comic Sans MS" pitchFamily="66" charset="0"/>
              </a:rPr>
              <a:t>Vocabulario, páginas 175 y 176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52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7040-E88B-6E6D-BC9F-E4E1135B7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75" y="614363"/>
            <a:ext cx="7772400" cy="649287"/>
          </a:xfrm>
        </p:spPr>
        <p:txBody>
          <a:bodyPr/>
          <a:lstStyle/>
          <a:p>
            <a:pPr algn="l"/>
            <a:r>
              <a:rPr lang="en-GB" altLang="en-US">
                <a:solidFill>
                  <a:srgbClr val="D6A300"/>
                </a:solidFill>
                <a:latin typeface="Comic Sans MS" panose="030F0702030302020204" pitchFamily="66" charset="0"/>
              </a:rPr>
              <a:t>    </a:t>
            </a:r>
            <a:r>
              <a:rPr lang="en-GB" altLang="en-US" sz="2800">
                <a:solidFill>
                  <a:srgbClr val="D6A300"/>
                </a:solidFill>
                <a:latin typeface="Comic Sans MS" panose="030F0702030302020204" pitchFamily="66" charset="0"/>
              </a:rPr>
              <a:t>Los deberes   </a:t>
            </a:r>
            <a:br>
              <a:rPr lang="en-GB" altLang="en-US">
                <a:latin typeface="Comic Sans MS" panose="030F0702030302020204" pitchFamily="66" charset="0"/>
              </a:rPr>
            </a:br>
            <a:endParaRPr lang="en-GB" altLang="en-US"/>
          </a:p>
        </p:txBody>
      </p:sp>
      <p:sp>
        <p:nvSpPr>
          <p:cNvPr id="30723" name="Subtitle 2">
            <a:extLst>
              <a:ext uri="{FF2B5EF4-FFF2-40B4-BE49-F238E27FC236}">
                <a16:creationId xmlns:a16="http://schemas.microsoft.com/office/drawing/2014/main" id="{67D7741A-E6FB-61DA-B536-88E17C35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438" y="609600"/>
            <a:ext cx="8493125" cy="2592388"/>
          </a:xfrm>
        </p:spPr>
        <p:txBody>
          <a:bodyPr/>
          <a:lstStyle/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Copia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Examen de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vocabulario</a:t>
            </a:r>
            <a:endParaRPr lang="en-GB" altLang="en-US" sz="2800" i="1" dirty="0">
              <a:solidFill>
                <a:srgbClr val="894327"/>
              </a:solidFill>
              <a:latin typeface="Comic Sans MS" panose="030F0702030302020204" pitchFamily="66" charset="0"/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Estudia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la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conjugación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de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verbos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en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: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endParaRPr lang="en-GB" altLang="en-US" sz="2800" i="1" dirty="0">
              <a:solidFill>
                <a:srgbClr val="894327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    -  1era. persona y singular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en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presente</a:t>
            </a:r>
            <a:endParaRPr lang="en-GB" altLang="en-US" sz="28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    -  1era. persona y singular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en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FF6699"/>
                </a:solidFill>
                <a:latin typeface="Comic Sans MS" panose="030F0702030302020204" pitchFamily="66" charset="0"/>
              </a:rPr>
              <a:t>pasado</a:t>
            </a:r>
            <a:endParaRPr lang="en-GB" altLang="en-US" sz="2800" i="1" dirty="0">
              <a:solidFill>
                <a:srgbClr val="FF6699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    -  </a:t>
            </a:r>
            <a:r>
              <a:rPr lang="en-GB" alt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3era. 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persona y singular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en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894327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2800" i="1" dirty="0">
                <a:solidFill>
                  <a:srgbClr val="894327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rgbClr val="FF6699"/>
                </a:solidFill>
                <a:latin typeface="Comic Sans MS" panose="030F0702030302020204" pitchFamily="66" charset="0"/>
              </a:rPr>
              <a:t>pasado</a:t>
            </a:r>
            <a:endParaRPr lang="en-GB" altLang="en-US" sz="2800" i="1" dirty="0">
              <a:solidFill>
                <a:srgbClr val="FF6699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altLang="en-US" sz="2800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    -  1era. persona y singular </a:t>
            </a:r>
            <a:r>
              <a:rPr lang="en-GB" altLang="en-US" sz="2800" i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en</a:t>
            </a:r>
            <a:r>
              <a:rPr lang="en-GB" altLang="en-US" sz="2800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2800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futuro</a:t>
            </a:r>
            <a:endParaRPr lang="en-GB" altLang="en-US" sz="2800" i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altLang="en-US" sz="2800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GB" altLang="en-US" sz="2800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  </a:t>
            </a:r>
            <a:r>
              <a:rPr lang="en-GB" altLang="en-US" sz="2800" i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2800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presente</a:t>
            </a:r>
            <a:r>
              <a:rPr lang="en-GB" altLang="en-US" sz="2800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i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progresivo</a:t>
            </a:r>
            <a:endParaRPr lang="en-GB" altLang="en-US" sz="2800" i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0724" name="Picture 8">
            <a:extLst>
              <a:ext uri="{FF2B5EF4-FFF2-40B4-BE49-F238E27FC236}">
                <a16:creationId xmlns:a16="http://schemas.microsoft.com/office/drawing/2014/main" id="{633A5D68-15EB-DC77-0E80-BEF7EA551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5963" y="146050"/>
            <a:ext cx="482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Office PowerPoint</Application>
  <PresentationFormat>On-screen Show (4:3)</PresentationFormat>
  <Paragraphs>171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Comic Sans MS</vt:lpstr>
      <vt:lpstr>Lato</vt:lpstr>
      <vt:lpstr>3_Tema de Office</vt:lpstr>
      <vt:lpstr>4_Tema de Office</vt:lpstr>
      <vt:lpstr>Tema de Office</vt:lpstr>
      <vt:lpstr>Office Theme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Los deberes    </vt:lpstr>
      <vt:lpstr>Vamos a jugar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Flor de Andrews</cp:lastModifiedBy>
  <cp:revision>43</cp:revision>
  <dcterms:created xsi:type="dcterms:W3CDTF">2020-10-19T12:06:50Z</dcterms:created>
  <dcterms:modified xsi:type="dcterms:W3CDTF">2025-03-18T21:35:29Z</dcterms:modified>
</cp:coreProperties>
</file>