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  <p:sldMasterId id="2147483708" r:id="rId3"/>
    <p:sldMasterId id="2147483720" r:id="rId4"/>
    <p:sldMasterId id="2147483732" r:id="rId5"/>
    <p:sldMasterId id="2147483744" r:id="rId6"/>
  </p:sldMasterIdLst>
  <p:notesMasterIdLst>
    <p:notesMasterId r:id="rId18"/>
  </p:notesMasterIdLst>
  <p:sldIdLst>
    <p:sldId id="260" r:id="rId7"/>
    <p:sldId id="258" r:id="rId8"/>
    <p:sldId id="1890" r:id="rId9"/>
    <p:sldId id="1886" r:id="rId10"/>
    <p:sldId id="1888" r:id="rId11"/>
    <p:sldId id="935" r:id="rId12"/>
    <p:sldId id="1686" r:id="rId13"/>
    <p:sldId id="1889" r:id="rId14"/>
    <p:sldId id="363" r:id="rId15"/>
    <p:sldId id="1078" r:id="rId16"/>
    <p:sldId id="969" r:id="rId1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6699"/>
    <a:srgbClr val="33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0" autoAdjust="0"/>
    <p:restoredTop sz="94660"/>
  </p:normalViewPr>
  <p:slideViewPr>
    <p:cSldViewPr>
      <p:cViewPr varScale="1">
        <p:scale>
          <a:sx n="65" d="100"/>
          <a:sy n="65" d="100"/>
        </p:scale>
        <p:origin x="1901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B26F39-4B4D-450A-AD33-41CD6E3867C9}" type="datetimeFigureOut">
              <a:rPr lang="es-ES" smtClean="0"/>
              <a:pPr/>
              <a:t>18/03/2025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8DEBC6-2964-4FD5-BB9E-3FAADE7C6851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Monitor:  </a:t>
            </a:r>
            <a:r>
              <a:rPr lang="es-ES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En un equipo informático, dispositivo provisto de pantalla que permite visualizar la información</a:t>
            </a:r>
            <a:r>
              <a:rPr lang="en-GB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8DEBC6-2964-4FD5-BB9E-3FAADE7C6851}" type="slidenum">
              <a:rPr lang="es-ES" smtClean="0"/>
              <a:pPr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7500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B8B790CA-87CB-08F8-5EC5-21610A2B9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D8EB1-D623-4A78-8DA5-616D3908CC62}" type="datetimeFigureOut">
              <a:rPr lang="es-ES"/>
              <a:pPr>
                <a:defRPr/>
              </a:pPr>
              <a:t>18/03/2025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7A43604F-84C9-23AE-0DC5-25D1AAB35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17E0A550-E1AC-EBA3-0D27-2BCB54F4F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CAE47-1B4C-4D5D-88D7-8E15FA34EE0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6495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60E21D8C-84CE-26E3-2354-BCB36B8F6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9AA806-E3B5-47BB-939F-A5DA8A5EC050}" type="datetimeFigureOut">
              <a:rPr lang="es-ES"/>
              <a:pPr>
                <a:defRPr/>
              </a:pPr>
              <a:t>18/03/2025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9E2722A8-0564-8FC6-7756-9FD28FA7D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36D05053-41DB-E92B-9D1B-70A3C6D7F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9AC9E-BC72-4410-AD95-A60EDF6653B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4858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2C5859ED-B663-89C1-A9F9-B8CC50145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CEE48-D93F-4C6D-921A-1513B1A7B9BE}" type="datetimeFigureOut">
              <a:rPr lang="es-ES"/>
              <a:pPr>
                <a:defRPr/>
              </a:pPr>
              <a:t>18/03/2025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33DAA540-7111-39EE-8425-08289F67E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8D5E47B5-B11C-19A3-2697-25A11A26F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040EE-C9E0-4DE2-AEE1-A3CE78B7CF2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14792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1AFE387C-25D8-03BF-6CCC-2895C0EE4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1093D-FD4D-496A-8140-871261297FB2}" type="datetimeFigureOut">
              <a:rPr lang="es-ES"/>
              <a:pPr>
                <a:defRPr/>
              </a:pPr>
              <a:t>18/03/2025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1152E136-18F9-D514-EF1D-E9223D7F4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B4F04CD1-A5F1-5EF9-C7B8-632860C0B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729B4-A2A9-435C-A21B-4C932B0A55F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8228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11E7B86D-7EE9-FED4-342B-E4E664E83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EECAA-9DD2-4B09-9974-3A9239C2DA1B}" type="datetimeFigureOut">
              <a:rPr lang="es-ES"/>
              <a:pPr>
                <a:defRPr/>
              </a:pPr>
              <a:t>18/03/2025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561104D5-16AE-4F81-92FD-1990D9C82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A89C41EF-D408-D5E1-FD6E-36AB76C47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918C4-ABC3-4DFE-A1E3-69141DF848C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84304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3E4BF408-BFEE-CB37-75DF-9692CA1A0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C3D0A-497B-4E9B-9013-B68769315FED}" type="datetimeFigureOut">
              <a:rPr lang="es-ES"/>
              <a:pPr>
                <a:defRPr/>
              </a:pPr>
              <a:t>18/03/2025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A5585426-6C5F-F3D6-DCEA-81DD8119B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24A509AA-1B14-A35A-CF07-49A3A0114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7FDE2-01DA-4B8A-8CBA-2A86B28A017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57783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id="{0841F7E0-779B-DF93-1988-0C1260517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7A02B-4B3D-4F1C-A95C-5CF5405863BF}" type="datetimeFigureOut">
              <a:rPr lang="es-ES"/>
              <a:pPr>
                <a:defRPr/>
              </a:pPr>
              <a:t>18/03/2025</a:t>
            </a:fld>
            <a:endParaRPr lang="es-ES"/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id="{2AA8CA16-185E-F0BA-F55A-7C648FC36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375EB102-81F2-128C-EC07-458A88C06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8BD61-7F24-42B3-AF67-6C13980B2B6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95479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3 Marcador de fecha">
            <a:extLst>
              <a:ext uri="{FF2B5EF4-FFF2-40B4-BE49-F238E27FC236}">
                <a16:creationId xmlns:a16="http://schemas.microsoft.com/office/drawing/2014/main" id="{E812079C-37BB-2C15-A958-FC7809B9A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E6388-3378-4795-92A4-8000D5830FCC}" type="datetimeFigureOut">
              <a:rPr lang="es-ES"/>
              <a:pPr>
                <a:defRPr/>
              </a:pPr>
              <a:t>18/03/2025</a:t>
            </a:fld>
            <a:endParaRPr lang="es-ES"/>
          </a:p>
        </p:txBody>
      </p:sp>
      <p:sp>
        <p:nvSpPr>
          <p:cNvPr id="8" name="4 Marcador de pie de página">
            <a:extLst>
              <a:ext uri="{FF2B5EF4-FFF2-40B4-BE49-F238E27FC236}">
                <a16:creationId xmlns:a16="http://schemas.microsoft.com/office/drawing/2014/main" id="{210FC6F6-DADB-8AB4-6C2A-0BE6F953D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>
            <a:extLst>
              <a:ext uri="{FF2B5EF4-FFF2-40B4-BE49-F238E27FC236}">
                <a16:creationId xmlns:a16="http://schemas.microsoft.com/office/drawing/2014/main" id="{59223C4D-C46F-C018-5BAD-953909B30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58B3E-E098-459F-834F-58A50ECD469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92188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3 Marcador de fecha">
            <a:extLst>
              <a:ext uri="{FF2B5EF4-FFF2-40B4-BE49-F238E27FC236}">
                <a16:creationId xmlns:a16="http://schemas.microsoft.com/office/drawing/2014/main" id="{8CE99C90-0319-63D5-6BA4-82D395AA9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CFD14-9471-477E-BFE8-93C10E0CBF77}" type="datetimeFigureOut">
              <a:rPr lang="es-ES"/>
              <a:pPr>
                <a:defRPr/>
              </a:pPr>
              <a:t>18/03/2025</a:t>
            </a:fld>
            <a:endParaRPr lang="es-ES"/>
          </a:p>
        </p:txBody>
      </p:sp>
      <p:sp>
        <p:nvSpPr>
          <p:cNvPr id="4" name="4 Marcador de pie de página">
            <a:extLst>
              <a:ext uri="{FF2B5EF4-FFF2-40B4-BE49-F238E27FC236}">
                <a16:creationId xmlns:a16="http://schemas.microsoft.com/office/drawing/2014/main" id="{8C38C1B4-B72D-6E5D-64A0-E9ACEBAD9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>
            <a:extLst>
              <a:ext uri="{FF2B5EF4-FFF2-40B4-BE49-F238E27FC236}">
                <a16:creationId xmlns:a16="http://schemas.microsoft.com/office/drawing/2014/main" id="{5A7DF552-F072-EA6D-3929-BBB3B9C6B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A93D8-7578-41D6-8787-5435EE196C1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43284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>
            <a:extLst>
              <a:ext uri="{FF2B5EF4-FFF2-40B4-BE49-F238E27FC236}">
                <a16:creationId xmlns:a16="http://schemas.microsoft.com/office/drawing/2014/main" id="{1E85861D-1C3F-F973-AF57-2466FD69D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E2F611-75DA-4970-95CA-A470E52D9675}" type="datetimeFigureOut">
              <a:rPr lang="es-ES"/>
              <a:pPr>
                <a:defRPr/>
              </a:pPr>
              <a:t>18/03/2025</a:t>
            </a:fld>
            <a:endParaRPr lang="es-ES"/>
          </a:p>
        </p:txBody>
      </p:sp>
      <p:sp>
        <p:nvSpPr>
          <p:cNvPr id="3" name="4 Marcador de pie de página">
            <a:extLst>
              <a:ext uri="{FF2B5EF4-FFF2-40B4-BE49-F238E27FC236}">
                <a16:creationId xmlns:a16="http://schemas.microsoft.com/office/drawing/2014/main" id="{5D6B6BA0-B054-B554-63ED-7753FA9E0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>
            <a:extLst>
              <a:ext uri="{FF2B5EF4-FFF2-40B4-BE49-F238E27FC236}">
                <a16:creationId xmlns:a16="http://schemas.microsoft.com/office/drawing/2014/main" id="{37168B54-8819-5A8F-78F6-D5E99B344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D2CD1-281E-4D7C-87D6-5F4F905D016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26217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id="{CFA73701-31A0-6D19-93FC-F598CDB57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CC3F1-4F6C-41D1-BD98-ECDC56207B15}" type="datetimeFigureOut">
              <a:rPr lang="es-ES"/>
              <a:pPr>
                <a:defRPr/>
              </a:pPr>
              <a:t>18/03/2025</a:t>
            </a:fld>
            <a:endParaRPr lang="es-ES"/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id="{AEBEB01D-3B68-DADA-DB7A-5136963F3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B95C7294-B78F-0234-1A9F-C75848677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49BBD-ADD1-4914-AFDC-6EB340169BE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7899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B98A2CAD-0410-7DC3-5171-A345D2E5B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476AA-A121-41B1-B64B-89D7D5CD0A07}" type="datetimeFigureOut">
              <a:rPr lang="es-ES"/>
              <a:pPr>
                <a:defRPr/>
              </a:pPr>
              <a:t>18/03/2025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CDD0F270-4A12-FF4C-4834-C94F14C31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1392844B-145E-D653-4C69-49B443F13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260DC-9D7C-41D5-ABAE-B3BE89963A6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59085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id="{F7C559D2-B243-A15E-91F7-F564D058E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ABDAA-A64A-4CD2-B4D5-E2EAE15BE8CF}" type="datetimeFigureOut">
              <a:rPr lang="es-ES"/>
              <a:pPr>
                <a:defRPr/>
              </a:pPr>
              <a:t>18/03/2025</a:t>
            </a:fld>
            <a:endParaRPr lang="es-ES"/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id="{C0FD6550-033B-651E-0676-0ACF4E1A0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4ABDC662-9A9F-6FD7-0086-1BE985405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60099-4D1E-48E0-A1CD-3400B7B4CEF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12839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6FFDA472-B7A9-DC1D-0D01-A7C7C525E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911D3-79DE-494F-87D7-8EFA2693F91C}" type="datetimeFigureOut">
              <a:rPr lang="es-ES"/>
              <a:pPr>
                <a:defRPr/>
              </a:pPr>
              <a:t>18/03/2025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81FE3F6E-5AE7-6644-5BBA-11DDB11C5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8F9C4B9A-63C5-A48A-D7B1-4B70A6AAC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F51AD-AA14-4A0C-9A7D-7B76B00572B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03960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D2AE6E9E-0C41-44CF-9355-21F19C424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6EE040-55E3-4F0B-9C7A-399C5BB5652D}" type="datetimeFigureOut">
              <a:rPr lang="es-ES"/>
              <a:pPr>
                <a:defRPr/>
              </a:pPr>
              <a:t>18/03/2025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8D7FDC3A-062C-7CA3-3837-C439E1277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3B8D55E6-A026-2E0B-CFE2-B64B8745A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53D81-574E-4AC8-8D75-E626C5417A5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4367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0D593-506D-4455-9E64-29ABCE4A79DA}" type="datetimeFigureOut">
              <a:rPr lang="es-ES" smtClean="0"/>
              <a:pPr/>
              <a:t>18/03/2025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41CC-13B0-4F1D-BE3D-07DD8E7FED40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27481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0D593-506D-4455-9E64-29ABCE4A79DA}" type="datetimeFigureOut">
              <a:rPr lang="es-ES" smtClean="0"/>
              <a:pPr/>
              <a:t>18/03/2025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41CC-13B0-4F1D-BE3D-07DD8E7FED40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05555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0D593-506D-4455-9E64-29ABCE4A79DA}" type="datetimeFigureOut">
              <a:rPr lang="es-ES" smtClean="0"/>
              <a:pPr/>
              <a:t>18/03/2025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41CC-13B0-4F1D-BE3D-07DD8E7FED40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04875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0D593-506D-4455-9E64-29ABCE4A79DA}" type="datetimeFigureOut">
              <a:rPr lang="es-ES" smtClean="0"/>
              <a:pPr/>
              <a:t>18/03/2025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41CC-13B0-4F1D-BE3D-07DD8E7FED40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87160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0D593-506D-4455-9E64-29ABCE4A79DA}" type="datetimeFigureOut">
              <a:rPr lang="es-ES" smtClean="0"/>
              <a:pPr/>
              <a:t>18/03/2025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41CC-13B0-4F1D-BE3D-07DD8E7FED40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74178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0D593-506D-4455-9E64-29ABCE4A79DA}" type="datetimeFigureOut">
              <a:rPr lang="es-ES" smtClean="0"/>
              <a:pPr/>
              <a:t>18/03/2025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41CC-13B0-4F1D-BE3D-07DD8E7FED40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808591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0D593-506D-4455-9E64-29ABCE4A79DA}" type="datetimeFigureOut">
              <a:rPr lang="es-ES" smtClean="0"/>
              <a:pPr/>
              <a:t>18/03/2025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41CC-13B0-4F1D-BE3D-07DD8E7FED40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5107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A3C80691-5CB5-3FF8-CB26-BFD85A784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4E991-EFF7-45BA-877E-D24F047B615E}" type="datetimeFigureOut">
              <a:rPr lang="es-ES"/>
              <a:pPr>
                <a:defRPr/>
              </a:pPr>
              <a:t>18/03/2025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D43D5EBD-379E-4C6B-8D16-AF17D0C7E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D540D424-E8B3-8EF6-C931-13C3547A8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6E6C3-A3DF-4558-BACD-FF55E175857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322318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0D593-506D-4455-9E64-29ABCE4A79DA}" type="datetimeFigureOut">
              <a:rPr lang="es-ES" smtClean="0"/>
              <a:pPr/>
              <a:t>18/03/2025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41CC-13B0-4F1D-BE3D-07DD8E7FED40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580966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0D593-506D-4455-9E64-29ABCE4A79DA}" type="datetimeFigureOut">
              <a:rPr lang="es-ES" smtClean="0"/>
              <a:pPr/>
              <a:t>18/03/2025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41CC-13B0-4F1D-BE3D-07DD8E7FED40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894593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0D593-506D-4455-9E64-29ABCE4A79DA}" type="datetimeFigureOut">
              <a:rPr lang="es-ES" smtClean="0"/>
              <a:pPr/>
              <a:t>18/03/2025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41CC-13B0-4F1D-BE3D-07DD8E7FED40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222864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0D593-506D-4455-9E64-29ABCE4A79DA}" type="datetimeFigureOut">
              <a:rPr lang="es-ES" smtClean="0"/>
              <a:pPr/>
              <a:t>18/03/2025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41CC-13B0-4F1D-BE3D-07DD8E7FED40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71991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28EADA-8513-D569-B3CB-1FEE00139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0AA49-083F-3397-92C8-DDF0E13A3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BFCFE-D544-92D2-7E20-7800A4D15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5279A-8B1A-4782-AFAF-E73F6D276F0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361129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D5D695-27C2-A006-FFF4-801BDCC0D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16CFF1-0C80-2363-0744-A1D09CA6F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5CEE34-AEF8-DEDA-0631-7E10412B5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B52C3-FB2E-4BFF-B727-6A45545B13E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23845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20B9C5-2602-3AFC-99D3-7DB12AEDF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9BAB17-842D-433D-CE33-CC10FFE0C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4F7239-8707-1EF0-4FB8-362ABC7FB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85049-8C7B-40BA-8214-5AF9C3C8146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5101744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C09C7A7-4D20-0317-F5D7-3B56BD833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91F2415-C66B-D6EF-E4B8-3328EDAF4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D6A1EEA-6788-74AF-7827-817C552B1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892AD-6BD0-4D35-92B3-C296F242CB6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5723119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3447AC7-639E-ED0F-5AAC-60B619052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E5CC72F-CDB4-38A3-E84B-C7A44C0EC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C5419D6-7A29-D090-9513-974317B40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987F1-694C-4401-A363-9F309A8C0BD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465321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30E74A7-9777-74F3-6094-787F5C45A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3A8BB4A-00CC-FB23-D9C7-44F4D853D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8046005-0484-B711-DD25-2AE033076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A60A6-A9E4-4DCD-ADDC-73867A74AD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85276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id="{A44E389F-1B3B-41F2-1559-796B6DC1E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814C2-B032-4496-AA10-83DA523B4630}" type="datetimeFigureOut">
              <a:rPr lang="es-ES"/>
              <a:pPr>
                <a:defRPr/>
              </a:pPr>
              <a:t>18/03/2025</a:t>
            </a:fld>
            <a:endParaRPr lang="es-ES"/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id="{1A827AC7-A2A9-5511-21B6-4BAC04786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BB4B7778-720E-4843-72A1-9DB015A85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1F3EF-6840-493D-A8D9-675CC08FE54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786939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653D779-CAD9-AD57-6313-2B6113C95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D77748E-C990-C469-DA83-569112420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8E6472D-548F-9A11-40E8-EA8307817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8C6BE-F30B-4863-B323-3DD49C088F1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6211549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8F968D5-744C-9D05-B1B9-410920C28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24CD8FC-C941-6C55-2692-83268D5AF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E66B8E7-F4E7-82A6-EE69-6485CBEC3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CB991-D1A0-463E-9EC5-5009632924A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9180480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BE7A6C5-1126-001A-D88E-AFDEF067C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91E1BDF-C060-3E6A-50C1-01771F53A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0824E43-8A41-AE7B-B160-A346BC071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15B92-1405-4DFB-B07C-63F91C747A1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3361713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A8782-339A-98F1-6B03-199600811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451B1-5F52-1602-B246-4A6491756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E711AA-B5B3-BEC0-6486-E8317ED11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E09AD-4A97-447E-88FD-AE77CEE8626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4020071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30E27-2E1E-3A5B-AA99-5CB451826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3CA6F0-9627-B5D9-E9E3-16D8AD899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B34160-042F-D37F-A922-55E67D70C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FE258-3AF3-4C8A-8451-EAA46C3C5D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334221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6ECEF8-DDB2-150C-B444-753EF4B40E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20C87DA-47B0-8F8D-2F59-97EC6F28B5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E1052C9-3B0A-21A3-1FB1-A60AAAFA36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86AC91-CCDC-41F9-9E90-A0CC05F70FC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80886481"/>
      </p:ext>
    </p:extLst>
  </p:cSld>
  <p:clrMapOvr>
    <a:masterClrMapping/>
  </p:clrMapOvr>
  <p:transition spd="slow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E95CF70-E6D7-CA2F-FF19-ADFD20C0BD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1362E81-7F84-66BD-6FA5-4283A8C124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5821C6A-0C4B-1A9A-57E3-C621FE9329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544B9C-38E2-4A2D-916B-192BEB60F1A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04494193"/>
      </p:ext>
    </p:extLst>
  </p:cSld>
  <p:clrMapOvr>
    <a:masterClrMapping/>
  </p:clrMapOvr>
  <p:transition spd="slow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174BC3F-4C47-38A1-8631-3DA634159D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E1FC4BA-8CB3-8DCD-DC37-EAAA3303AA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63BBA3C-433B-3C4E-7F6E-2D51366DEE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3A79E-4023-4E30-A1F4-0DD71BAD32B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64461861"/>
      </p:ext>
    </p:extLst>
  </p:cSld>
  <p:clrMapOvr>
    <a:masterClrMapping/>
  </p:clrMapOvr>
  <p:transition spd="slow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6A51C1A-A8A1-0942-B1F5-44F7E78576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8E09688-E81D-774C-4786-2DA56837DE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E9A784-B941-2ABC-DD4B-18D7BB5BD2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7CE0F7-1DE0-4C6F-9A68-66DB490F7F7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24414312"/>
      </p:ext>
    </p:extLst>
  </p:cSld>
  <p:clrMapOvr>
    <a:masterClrMapping/>
  </p:clrMapOvr>
  <p:transition spd="slow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302657D-930E-44E2-0BDE-209A833980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1D4F8B7-26D3-66EE-BA6B-CE91D7DDB4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67CB3F4-48AF-81C4-903C-DD135E3875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66432B-D546-40D2-8612-04B6614E6E7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27291679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3 Marcador de fecha">
            <a:extLst>
              <a:ext uri="{FF2B5EF4-FFF2-40B4-BE49-F238E27FC236}">
                <a16:creationId xmlns:a16="http://schemas.microsoft.com/office/drawing/2014/main" id="{1F8E7458-28C4-100F-7A96-3150CCFA7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63AB4F-8ADE-40AC-84E7-B867FFA4D1A7}" type="datetimeFigureOut">
              <a:rPr lang="es-ES"/>
              <a:pPr>
                <a:defRPr/>
              </a:pPr>
              <a:t>18/03/2025</a:t>
            </a:fld>
            <a:endParaRPr lang="es-ES"/>
          </a:p>
        </p:txBody>
      </p:sp>
      <p:sp>
        <p:nvSpPr>
          <p:cNvPr id="8" name="4 Marcador de pie de página">
            <a:extLst>
              <a:ext uri="{FF2B5EF4-FFF2-40B4-BE49-F238E27FC236}">
                <a16:creationId xmlns:a16="http://schemas.microsoft.com/office/drawing/2014/main" id="{DA68392F-2D3E-D4EB-C05D-C27BED15F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>
            <a:extLst>
              <a:ext uri="{FF2B5EF4-FFF2-40B4-BE49-F238E27FC236}">
                <a16:creationId xmlns:a16="http://schemas.microsoft.com/office/drawing/2014/main" id="{8614FD25-20AE-9627-3ACF-3D20654E8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C2886-4573-42BA-90B8-F6CC794395B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59332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9ABD929-2CF1-0F8D-E0EF-7340DA62AA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17D9E6F-C5F6-FC2D-DFF9-A9C73D96DB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19D954B-3575-F979-632A-3F73E6492C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350722-C389-48E5-B082-8D3A465FB33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3593465"/>
      </p:ext>
    </p:extLst>
  </p:cSld>
  <p:clrMapOvr>
    <a:masterClrMapping/>
  </p:clrMapOvr>
  <p:transition spd="slow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62B59D4-F976-4A88-0E88-874C0F064A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A87DD78-2C13-8CB3-E0A3-ACF4B4023D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E85468E-0591-D527-035B-1205955E38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3D6221-D906-4348-9159-45DE42D3DBB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089236"/>
      </p:ext>
    </p:extLst>
  </p:cSld>
  <p:clrMapOvr>
    <a:masterClrMapping/>
  </p:clrMapOvr>
  <p:transition spd="slow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88B693E-CD11-8AA8-213A-858A06C9C8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DBF6C1-0D5F-DA22-9E66-09567C9544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F5C88F-F410-2D74-3EFF-3DEF9285F4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F39C1E-81C0-46ED-AF05-DEFF120C426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26511452"/>
      </p:ext>
    </p:extLst>
  </p:cSld>
  <p:clrMapOvr>
    <a:masterClrMapping/>
  </p:clrMapOvr>
  <p:transition spd="slow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F2EDBDE-5CD6-B339-D768-3051700F3F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158C958-6F4E-228A-1248-C8B62EE1EE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52DFB93-CB35-030B-9F38-3DA8F620D9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7EA55B-AC0A-44FB-92D6-8F67F6DAF75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1161196"/>
      </p:ext>
    </p:extLst>
  </p:cSld>
  <p:clrMapOvr>
    <a:masterClrMapping/>
  </p:clrMapOvr>
  <p:transition spd="slow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1590D1D-7A82-E23D-BDEC-3805F87382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27DB60C-7A1F-585C-D871-D5A057047A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9158C47-EC28-1B27-A25F-26B0CA0B14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512230-D728-4528-9E18-C3550273BF9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5708629"/>
      </p:ext>
    </p:extLst>
  </p:cSld>
  <p:clrMapOvr>
    <a:masterClrMapping/>
  </p:clrMapOvr>
  <p:transition spd="slow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D9E1222-CB53-08EF-5D28-70228B1F3C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32C5ED6-1996-33B4-6C1D-FA63C23731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194683E-8359-BCFF-167B-65FFD42FB3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1061E3-61AB-44A9-B7F2-47A3B6FB4C7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78858467"/>
      </p:ext>
    </p:extLst>
  </p:cSld>
  <p:clrMapOvr>
    <a:masterClrMapping/>
  </p:clrMapOvr>
  <p:transition spd="slow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4C8ABCE-CF61-4DCB-8CF6-39978659B3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1EDED97-8658-491A-B19A-24267557F1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A602C39-2DDF-4FEE-A9C4-6F7D8F70F7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19F0D-3883-4F3F-BB78-348AFE803C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568245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22FEFF0-8CE3-4F86-BD33-80165881FC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72C5050-43E7-46EC-B86D-AEF9F18201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8377FDD-37A6-44FE-8B53-96E59310E0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E21F6-293A-4EF1-A9EC-B5D5EF55701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1201200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1BCDCCC-C845-438E-96FA-9138B86A4D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62B2C24-939F-418F-A625-593FF4EAEA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3D75799-2C88-474A-9853-AB67E2F216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510EB-7D3F-4A97-88A0-8639E6689E8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8562288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84119C-F865-4961-B6C9-681CE0FE9B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7F9A10-31CF-4461-98F1-80C5FAC1E3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7AC2062-2EE7-46C9-8A0F-8299775A22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5982F3-6308-454D-9005-4AD415C3A6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26631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3 Marcador de fecha">
            <a:extLst>
              <a:ext uri="{FF2B5EF4-FFF2-40B4-BE49-F238E27FC236}">
                <a16:creationId xmlns:a16="http://schemas.microsoft.com/office/drawing/2014/main" id="{F27645D5-6ECF-C3D2-9F4E-E9BA69615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5509E-82F8-40C9-A176-C6CFC8E7490B}" type="datetimeFigureOut">
              <a:rPr lang="es-ES"/>
              <a:pPr>
                <a:defRPr/>
              </a:pPr>
              <a:t>18/03/2025</a:t>
            </a:fld>
            <a:endParaRPr lang="es-ES"/>
          </a:p>
        </p:txBody>
      </p:sp>
      <p:sp>
        <p:nvSpPr>
          <p:cNvPr id="4" name="4 Marcador de pie de página">
            <a:extLst>
              <a:ext uri="{FF2B5EF4-FFF2-40B4-BE49-F238E27FC236}">
                <a16:creationId xmlns:a16="http://schemas.microsoft.com/office/drawing/2014/main" id="{402E6885-1DF1-912F-D377-283C9D334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>
            <a:extLst>
              <a:ext uri="{FF2B5EF4-FFF2-40B4-BE49-F238E27FC236}">
                <a16:creationId xmlns:a16="http://schemas.microsoft.com/office/drawing/2014/main" id="{930FDAE3-E1CD-70BC-9E1B-BFE501AE5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9695B-7A5F-4E6A-8ED3-7A6E0188974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832661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3B40DC2-76B0-4519-8613-D2FD3D634D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1561BE0-F2C1-49D8-BA16-C121C72608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DC3A4BF-B1AA-45B5-ACEA-7AE4809B96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A861A-E9CE-4209-9533-8C147E9527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1899120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DDC2BF2-1365-4FE5-96FC-8142358F5E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0ED9CED-D5D7-453F-BA77-7207525D67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C236A46-741A-4B16-8912-88F3F35816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C179D-5CFB-466B-8833-56DA4B3577D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342654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BDEB9F0-3749-46E5-AE05-E185FED384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23A121F-4332-4482-BEE4-2400D798B6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F11BA99-8A63-4AA4-8685-176E55AA97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6E90A9-56DA-420C-889A-5B670EE5D70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146272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76FE00F-F377-4375-ABFF-E6023204BB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D57284B-C655-48F6-9D0C-E25C483BEA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22EA2E3-47D3-42C6-85F7-05856F14DF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393DC5-3C2A-409E-A65C-82A857A06DC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0341993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1AF1265-E387-4284-B862-FE5AD84421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EE06A4A-3D0F-42BF-9A46-BB0D2781A3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BFADA8-A149-4770-A3C1-507696B7C5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4E44B-4E4B-4522-AA4F-DBB384BB7A0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158523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72A7D33-FCA9-4499-BCA8-485B55E88A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FB31439-F488-41CB-967F-29DA04E1FF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810DD0-BCED-4FCC-B85A-EBBF3035EE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720F7D-4FBA-49D3-A479-4B1D0A447ED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391931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B5659B1-4475-42AF-9B72-16B108623A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8E06376-E80E-45EB-8E48-E456A2D2F1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8922579-BA4E-41FC-AC79-B366961287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B42090-48A8-4654-B3F4-BE5E669E6C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227211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D2AB48-FCA3-4E2C-B0B4-BC67E6C79B25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457200" y="6245225"/>
            <a:ext cx="2132013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DEE298-EA6C-4523-AE94-03E9453C388C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3124200" y="6245225"/>
            <a:ext cx="2894013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1FD4D8-0843-4004-A051-F14E61B9E9D6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553200" y="6245225"/>
            <a:ext cx="2132013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59BD8-602E-4BCD-BE30-06712178AF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9178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>
            <a:extLst>
              <a:ext uri="{FF2B5EF4-FFF2-40B4-BE49-F238E27FC236}">
                <a16:creationId xmlns:a16="http://schemas.microsoft.com/office/drawing/2014/main" id="{FB536DC2-6872-66B1-45AC-63652187B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567C6-5826-4DCF-8CE1-F05404F7CA8E}" type="datetimeFigureOut">
              <a:rPr lang="es-ES"/>
              <a:pPr>
                <a:defRPr/>
              </a:pPr>
              <a:t>18/03/2025</a:t>
            </a:fld>
            <a:endParaRPr lang="es-ES"/>
          </a:p>
        </p:txBody>
      </p:sp>
      <p:sp>
        <p:nvSpPr>
          <p:cNvPr id="3" name="4 Marcador de pie de página">
            <a:extLst>
              <a:ext uri="{FF2B5EF4-FFF2-40B4-BE49-F238E27FC236}">
                <a16:creationId xmlns:a16="http://schemas.microsoft.com/office/drawing/2014/main" id="{1CF09A50-E0B5-322F-F8FC-7D5956EA4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>
            <a:extLst>
              <a:ext uri="{FF2B5EF4-FFF2-40B4-BE49-F238E27FC236}">
                <a16:creationId xmlns:a16="http://schemas.microsoft.com/office/drawing/2014/main" id="{ECFFC1C2-7F73-1EFF-3D5F-D9F207C21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84FD7-D7CC-4E98-83FC-A9E2416C5CC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2561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id="{8E44DF53-2DB6-4B03-A114-046BB9B6E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954291-9418-4C28-85BD-B6B771E0C6A5}" type="datetimeFigureOut">
              <a:rPr lang="es-ES"/>
              <a:pPr>
                <a:defRPr/>
              </a:pPr>
              <a:t>18/03/2025</a:t>
            </a:fld>
            <a:endParaRPr lang="es-ES"/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id="{39C015EB-0D04-15F7-251D-77894C34B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41D6DA73-C6BE-A6D7-3550-2EF457B54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64283-41A1-4303-A34B-85E6AEF3319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2067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id="{45CCF15B-DDC8-FA64-17F7-6E1657E7E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0C979-0B38-4C18-A8A2-75E3B31133BD}" type="datetimeFigureOut">
              <a:rPr lang="es-ES"/>
              <a:pPr>
                <a:defRPr/>
              </a:pPr>
              <a:t>18/03/2025</a:t>
            </a:fld>
            <a:endParaRPr lang="es-ES"/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id="{3463D2C7-F530-06B1-FA8B-2821A3743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B2A536F6-C25F-EB1A-2652-8652E218E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5FCD0-115C-4CFF-A9C8-E58055DDAAA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5777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slideLayout" Target="../slideLayouts/slideLayout67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Marcador de título">
            <a:extLst>
              <a:ext uri="{FF2B5EF4-FFF2-40B4-BE49-F238E27FC236}">
                <a16:creationId xmlns:a16="http://schemas.microsoft.com/office/drawing/2014/main" id="{AE092340-C2FF-62E0-82F6-D0490FC8B7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modificar el estilo de título del patrón</a:t>
            </a:r>
          </a:p>
        </p:txBody>
      </p:sp>
      <p:sp>
        <p:nvSpPr>
          <p:cNvPr id="3075" name="2 Marcador de texto">
            <a:extLst>
              <a:ext uri="{FF2B5EF4-FFF2-40B4-BE49-F238E27FC236}">
                <a16:creationId xmlns:a16="http://schemas.microsoft.com/office/drawing/2014/main" id="{9BC278B1-A822-207D-E43E-4965DE91F5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modificar el estilo de texto del patrón</a:t>
            </a:r>
          </a:p>
          <a:p>
            <a:pPr lvl="1"/>
            <a:r>
              <a:rPr lang="es-ES" altLang="en-US"/>
              <a:t>Segundo nivel</a:t>
            </a:r>
          </a:p>
          <a:p>
            <a:pPr lvl="2"/>
            <a:r>
              <a:rPr lang="es-ES" altLang="en-US"/>
              <a:t>Tercer nivel</a:t>
            </a:r>
          </a:p>
          <a:p>
            <a:pPr lvl="3"/>
            <a:r>
              <a:rPr lang="es-ES" altLang="en-US"/>
              <a:t>Cuarto nivel</a:t>
            </a:r>
          </a:p>
          <a:p>
            <a:pPr lvl="4"/>
            <a:r>
              <a:rPr lang="es-ES" altLang="en-U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4C8D9346-75F2-779A-97A1-6E9E4E07FA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9275B16-7211-4397-B927-29E94FAD7A9C}" type="datetimeFigureOut">
              <a:rPr lang="es-ES"/>
              <a:pPr>
                <a:defRPr/>
              </a:pPr>
              <a:t>18/03/2025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AB3787F8-2BEE-140E-58F9-656CDE0567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C4A23EA5-98B5-8F32-BEBB-3622CB93F4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58CC148-64FA-4683-9272-31AB15F950B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8953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Marcador de título">
            <a:extLst>
              <a:ext uri="{FF2B5EF4-FFF2-40B4-BE49-F238E27FC236}">
                <a16:creationId xmlns:a16="http://schemas.microsoft.com/office/drawing/2014/main" id="{1571BAD4-798B-EF5B-3D7F-A2A01C8F21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modificar el estilo de título del patrón</a:t>
            </a:r>
          </a:p>
        </p:txBody>
      </p:sp>
      <p:sp>
        <p:nvSpPr>
          <p:cNvPr id="18435" name="2 Marcador de texto">
            <a:extLst>
              <a:ext uri="{FF2B5EF4-FFF2-40B4-BE49-F238E27FC236}">
                <a16:creationId xmlns:a16="http://schemas.microsoft.com/office/drawing/2014/main" id="{DBD16ACF-0B77-5932-9D19-9854059A9C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modificar el estilo de texto del patrón</a:t>
            </a:r>
          </a:p>
          <a:p>
            <a:pPr lvl="1"/>
            <a:r>
              <a:rPr lang="es-ES" altLang="en-US"/>
              <a:t>Segundo nivel</a:t>
            </a:r>
          </a:p>
          <a:p>
            <a:pPr lvl="2"/>
            <a:r>
              <a:rPr lang="es-ES" altLang="en-US"/>
              <a:t>Tercer nivel</a:t>
            </a:r>
          </a:p>
          <a:p>
            <a:pPr lvl="3"/>
            <a:r>
              <a:rPr lang="es-ES" altLang="en-US"/>
              <a:t>Cuarto nivel</a:t>
            </a:r>
          </a:p>
          <a:p>
            <a:pPr lvl="4"/>
            <a:r>
              <a:rPr lang="es-ES" altLang="en-U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18CE045C-852C-9500-E917-0D27A88D38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2BA492-AED0-41BD-9925-CFE24A6C4398}" type="datetimeFigureOut">
              <a:rPr lang="es-ES"/>
              <a:pPr>
                <a:defRPr/>
              </a:pPr>
              <a:t>18/03/2025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1F95291F-559E-9168-9125-A899FE7E8B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D1E7C8C5-1CA2-B2ED-7F32-B76F2C2123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6BF674C-6EFE-4854-88A1-7B077D0EDF7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2060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0D593-506D-4455-9E64-29ABCE4A79DA}" type="datetimeFigureOut">
              <a:rPr lang="es-ES" smtClean="0"/>
              <a:pPr/>
              <a:t>18/03/2025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C41CC-13B0-4F1D-BE3D-07DD8E7FED40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0279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EB7DFD70-632D-7290-98E3-03486D1E533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2439CB85-C9C0-24D7-EC95-92D0AD6BED5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7117F2-DACC-3F1C-28AC-924FCBD4C0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6BB011-68FE-2A96-4049-0C11047EFC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37A36-DAC9-8AAF-0092-F1896D0662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D73F2F2-43CD-41FE-90E3-44CB02A51AE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1753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314B912-8CBD-35BD-6CD3-AA5E2B97D6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D9928D6-2698-8341-BBE1-29C512B718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8C428EC-9396-A88F-1AD8-5F88C40DC36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796FC2C-5124-AF9B-3427-753C2C12532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BDCA3D1-09C2-8395-46CF-35DEC7F7C4B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Century Gothic" panose="020B0502020202020204" pitchFamily="34" charset="0"/>
              </a:defRPr>
            </a:lvl1pPr>
          </a:lstStyle>
          <a:p>
            <a:fld id="{9075295E-4F9D-4C5C-B6E7-355DD08515F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72176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680FFAE-AA6B-4CD7-A121-A50917164F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92E4000-2912-4548-BAF7-E36DD19A27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07E22B8-AEE2-45F7-B529-7902837BBA7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79F470D-0CCE-4BF5-973D-259B319CE03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74E87A7-0BE0-4FDE-BA2F-1C96B50214F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C9372ED-2568-49FE-AC4E-8F4F0D4C64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47497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5.xml"/><Relationship Id="rId6" Type="http://schemas.openxmlformats.org/officeDocument/2006/relationships/image" Target="../media/image11.pn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3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48118" y="1605860"/>
            <a:ext cx="72008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s-ES" sz="3200" baseline="0" dirty="0">
              <a:solidFill>
                <a:srgbClr val="0070C0"/>
              </a:solidFill>
              <a:latin typeface="Comic Sans MS" pitchFamily="66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Práctica: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ES" sz="3200" dirty="0">
                <a:solidFill>
                  <a:srgbClr val="0070C0"/>
                </a:solidFill>
                <a:latin typeface="Comic Sans MS" pitchFamily="66" charset="0"/>
              </a:rPr>
              <a:t>1. </a:t>
            </a:r>
            <a:r>
              <a:rPr kumimoji="0" lang="es-E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Verbos ser y estar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2. El presente progresivo</a:t>
            </a:r>
          </a:p>
        </p:txBody>
      </p:sp>
      <p:sp>
        <p:nvSpPr>
          <p:cNvPr id="3" name="2 Rectángulo"/>
          <p:cNvSpPr/>
          <p:nvPr/>
        </p:nvSpPr>
        <p:spPr>
          <a:xfrm>
            <a:off x="107504" y="310087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dirty="0" err="1">
                <a:solidFill>
                  <a:prstClr val="black"/>
                </a:solidFill>
                <a:latin typeface="Comic Sans MS" pitchFamily="66" charset="0"/>
              </a:rPr>
              <a:t>Penúltima</a:t>
            </a:r>
            <a:r>
              <a:rPr lang="en-GB" altLang="en-US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GB" altLang="en-US" dirty="0" err="1">
                <a:solidFill>
                  <a:prstClr val="black"/>
                </a:solidFill>
                <a:latin typeface="Comic Sans MS" pitchFamily="66" charset="0"/>
              </a:rPr>
              <a:t>clase</a:t>
            </a:r>
            <a:r>
              <a:rPr lang="en-GB" altLang="en-US" dirty="0">
                <a:solidFill>
                  <a:prstClr val="black"/>
                </a:solidFill>
                <a:latin typeface="Comic Sans MS" pitchFamily="66" charset="0"/>
              </a:rPr>
              <a:t> 		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	             </a:t>
            </a:r>
            <a:r>
              <a:rPr kumimoji="0" lang="en-GB" altLang="en-US" sz="1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   </a:t>
            </a: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Fecha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: </a:t>
            </a: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miércoles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, </a:t>
            </a:r>
            <a:r>
              <a:rPr lang="en-GB" altLang="en-US" noProof="0" dirty="0">
                <a:solidFill>
                  <a:prstClr val="black"/>
                </a:solidFill>
                <a:latin typeface="Comic Sans MS" pitchFamily="66" charset="0"/>
              </a:rPr>
              <a:t>12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de </a:t>
            </a:r>
            <a:r>
              <a:rPr lang="en-GB" altLang="en-US" dirty="0" err="1">
                <a:solidFill>
                  <a:prstClr val="black"/>
                </a:solidFill>
                <a:latin typeface="Comic Sans MS" pitchFamily="66" charset="0"/>
              </a:rPr>
              <a:t>marzo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</a:p>
          <a:p>
            <a:pPr lvl="0">
              <a:defRPr/>
            </a:pPr>
            <a:r>
              <a:rPr lang="en-GB" altLang="en-US" dirty="0">
                <a:solidFill>
                  <a:prstClr val="black"/>
                </a:solidFill>
                <a:latin typeface="Comic Sans MS" pitchFamily="66" charset="0"/>
              </a:rPr>
              <a:t>Clase </a:t>
            </a:r>
            <a:r>
              <a:rPr lang="en-GB" altLang="en-US" dirty="0" err="1">
                <a:solidFill>
                  <a:prstClr val="black"/>
                </a:solidFill>
                <a:latin typeface="Comic Sans MS" pitchFamily="66" charset="0"/>
              </a:rPr>
              <a:t>diecinueve</a:t>
            </a:r>
            <a:r>
              <a:rPr lang="en-GB" altLang="en-US" dirty="0">
                <a:solidFill>
                  <a:prstClr val="black"/>
                </a:solidFill>
                <a:latin typeface="Comic Sans MS" pitchFamily="66" charset="0"/>
              </a:rPr>
              <a:t> de </a:t>
            </a:r>
            <a:r>
              <a:rPr lang="en-GB" altLang="en-US" dirty="0" err="1">
                <a:solidFill>
                  <a:prstClr val="black"/>
                </a:solidFill>
                <a:latin typeface="Comic Sans MS" pitchFamily="66" charset="0"/>
              </a:rPr>
              <a:t>veinte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		  	</a:t>
            </a:r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4221088"/>
            <a:ext cx="1898131" cy="215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E989EC4-A749-D6D7-70A8-7A68AA17A272}"/>
              </a:ext>
            </a:extLst>
          </p:cNvPr>
          <p:cNvSpPr txBox="1"/>
          <p:nvPr/>
        </p:nvSpPr>
        <p:spPr>
          <a:xfrm>
            <a:off x="648118" y="4005064"/>
            <a:ext cx="702022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Introducción: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s-ES" sz="3200" dirty="0">
                <a:solidFill>
                  <a:srgbClr val="0070C0"/>
                </a:solidFill>
                <a:latin typeface="Comic Sans MS" pitchFamily="66" charset="0"/>
              </a:rPr>
              <a:t>V</a:t>
            </a:r>
            <a:r>
              <a:rPr kumimoji="0" lang="es-E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erbos</a:t>
            </a:r>
            <a:r>
              <a:rPr kumimoji="0" lang="es-E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nuevos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s-ES" sz="3200" dirty="0">
                <a:solidFill>
                  <a:srgbClr val="0070C0"/>
                </a:solidFill>
                <a:latin typeface="Comic Sans MS" pitchFamily="66" charset="0"/>
              </a:rPr>
              <a:t>Partes del ordenador</a:t>
            </a:r>
            <a:endParaRPr kumimoji="0" lang="es-ES" sz="3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5521C9B8-702A-D6B6-A91A-96ECD5F69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115888"/>
            <a:ext cx="8229600" cy="114300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en-GB" altLang="en-US" b="1" dirty="0">
                <a:solidFill>
                  <a:srgbClr val="00B050"/>
                </a:solidFill>
                <a:latin typeface="Comic Sans MS" panose="030F0702030302020204" pitchFamily="66" charset="0"/>
              </a:rPr>
              <a:t>Vamos a </a:t>
            </a:r>
            <a:r>
              <a:rPr lang="en-GB" altLang="en-US" b="1" dirty="0" err="1">
                <a:solidFill>
                  <a:srgbClr val="00B050"/>
                </a:solidFill>
                <a:latin typeface="Comic Sans MS" panose="030F0702030302020204" pitchFamily="66" charset="0"/>
              </a:rPr>
              <a:t>jugar</a:t>
            </a:r>
            <a:endParaRPr lang="en-GB" altLang="en-US" b="1" dirty="0">
              <a:solidFill>
                <a:srgbClr val="00B050"/>
              </a:solidFill>
            </a:endParaRP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E2A268FA-DABB-05EA-17AF-D23428037B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330325"/>
            <a:ext cx="8712200" cy="5194300"/>
          </a:xfrm>
          <a:solidFill>
            <a:srgbClr val="FF7C80"/>
          </a:solidFill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3600" b="1" dirty="0">
                <a:latin typeface="Comic Sans MS" panose="030F0702030302020204" pitchFamily="66" charset="0"/>
              </a:rPr>
              <a:t>	</a:t>
            </a:r>
            <a:r>
              <a:rPr lang="en-GB" altLang="en-US" sz="3600" b="1" u="sng" dirty="0" err="1">
                <a:latin typeface="Comic Sans MS" panose="030F0702030302020204" pitchFamily="66" charset="0"/>
              </a:rPr>
              <a:t>Adivina</a:t>
            </a:r>
            <a:r>
              <a:rPr lang="en-GB" altLang="en-US" sz="3600" b="1" u="sng" dirty="0">
                <a:latin typeface="Comic Sans MS" panose="030F0702030302020204" pitchFamily="66" charset="0"/>
              </a:rPr>
              <a:t> de </a:t>
            </a:r>
            <a:r>
              <a:rPr lang="en-GB" altLang="en-US" sz="3600" b="1" u="sng" dirty="0" err="1">
                <a:latin typeface="Comic Sans MS" panose="030F0702030302020204" pitchFamily="66" charset="0"/>
              </a:rPr>
              <a:t>qué</a:t>
            </a:r>
            <a:r>
              <a:rPr lang="en-GB" altLang="en-US" sz="3600" b="1" u="sng" dirty="0">
                <a:latin typeface="Comic Sans MS" panose="030F0702030302020204" pitchFamily="66" charset="0"/>
              </a:rPr>
              <a:t> o </a:t>
            </a:r>
            <a:r>
              <a:rPr lang="en-GB" altLang="en-US" sz="3600" b="1" u="sng" dirty="0" err="1">
                <a:latin typeface="Comic Sans MS" panose="030F0702030302020204" pitchFamily="66" charset="0"/>
              </a:rPr>
              <a:t>quién</a:t>
            </a:r>
            <a:r>
              <a:rPr lang="en-GB" altLang="en-US" sz="3600" b="1" u="sng" dirty="0">
                <a:latin typeface="Comic Sans MS" panose="030F0702030302020204" pitchFamily="66" charset="0"/>
              </a:rPr>
              <a:t> se </a:t>
            </a:r>
            <a:r>
              <a:rPr lang="en-GB" altLang="en-US" sz="3600" b="1" u="sng" dirty="0" err="1">
                <a:latin typeface="Comic Sans MS" panose="030F0702030302020204" pitchFamily="66" charset="0"/>
              </a:rPr>
              <a:t>trata</a:t>
            </a:r>
            <a:endParaRPr lang="en-GB" altLang="en-US" sz="3600" b="1" u="sng" dirty="0">
              <a:latin typeface="Comic Sans MS" panose="030F0702030302020204" pitchFamily="66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altLang="en-US" sz="3600" dirty="0">
              <a:latin typeface="Comic Sans MS" panose="030F0702030302020204" pitchFamily="66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3600" dirty="0">
                <a:latin typeface="Comic Sans MS" panose="030F0702030302020204" pitchFamily="66" charset="0"/>
              </a:rPr>
              <a:t>Dos </a:t>
            </a:r>
            <a:r>
              <a:rPr lang="en-GB" altLang="en-US" sz="3600" dirty="0" err="1">
                <a:latin typeface="Comic Sans MS" panose="030F0702030302020204" pitchFamily="66" charset="0"/>
              </a:rPr>
              <a:t>equipos</a:t>
            </a:r>
            <a:r>
              <a:rPr lang="en-GB" altLang="en-US" sz="3600" dirty="0">
                <a:latin typeface="Comic Sans MS" panose="030F0702030302020204" pitchFamily="66" charset="0"/>
              </a:rPr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3600" dirty="0">
                <a:latin typeface="Comic Sans MS" panose="030F0702030302020204" pitchFamily="66" charset="0"/>
              </a:rPr>
              <a:t>El </a:t>
            </a:r>
            <a:r>
              <a:rPr lang="en-GB" altLang="en-US" sz="3600" dirty="0" err="1">
                <a:latin typeface="Comic Sans MS" panose="030F0702030302020204" pitchFamily="66" charset="0"/>
              </a:rPr>
              <a:t>delegado</a:t>
            </a:r>
            <a:r>
              <a:rPr lang="en-GB" altLang="en-US" sz="3600" dirty="0">
                <a:latin typeface="Comic Sans MS" panose="030F0702030302020204" pitchFamily="66" charset="0"/>
              </a:rPr>
              <a:t> no </a:t>
            </a:r>
            <a:r>
              <a:rPr lang="en-GB" altLang="en-US" sz="3600" dirty="0" err="1">
                <a:latin typeface="Comic Sans MS" panose="030F0702030302020204" pitchFamily="66" charset="0"/>
              </a:rPr>
              <a:t>puede</a:t>
            </a:r>
            <a:r>
              <a:rPr lang="en-GB" altLang="en-US" sz="3600" dirty="0">
                <a:latin typeface="Comic Sans MS" panose="030F0702030302020204" pitchFamily="66" charset="0"/>
              </a:rPr>
              <a:t> </a:t>
            </a:r>
            <a:r>
              <a:rPr lang="en-GB" altLang="en-US" sz="3600" dirty="0" err="1">
                <a:latin typeface="Comic Sans MS" panose="030F0702030302020204" pitchFamily="66" charset="0"/>
              </a:rPr>
              <a:t>ver</a:t>
            </a:r>
            <a:r>
              <a:rPr lang="en-GB" altLang="en-US" sz="3600" dirty="0">
                <a:latin typeface="Comic Sans MS" panose="030F0702030302020204" pitchFamily="66" charset="0"/>
              </a:rPr>
              <a:t> la imagen.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3600" dirty="0">
                <a:latin typeface="Comic Sans MS" panose="030F0702030302020204" pitchFamily="66" charset="0"/>
              </a:rPr>
              <a:t>Los </a:t>
            </a:r>
            <a:r>
              <a:rPr lang="en-GB" altLang="en-US" sz="3600" dirty="0" err="1">
                <a:latin typeface="Comic Sans MS" panose="030F0702030302020204" pitchFamily="66" charset="0"/>
              </a:rPr>
              <a:t>miembros</a:t>
            </a:r>
            <a:r>
              <a:rPr lang="en-GB" altLang="en-US" sz="3600" dirty="0">
                <a:latin typeface="Comic Sans MS" panose="030F0702030302020204" pitchFamily="66" charset="0"/>
              </a:rPr>
              <a:t> de </a:t>
            </a:r>
            <a:r>
              <a:rPr lang="en-GB" altLang="en-US" sz="3600" dirty="0" err="1">
                <a:latin typeface="Comic Sans MS" panose="030F0702030302020204" pitchFamily="66" charset="0"/>
              </a:rPr>
              <a:t>su</a:t>
            </a:r>
            <a:r>
              <a:rPr lang="en-GB" altLang="en-US" sz="3600" dirty="0">
                <a:latin typeface="Comic Sans MS" panose="030F0702030302020204" pitchFamily="66" charset="0"/>
              </a:rPr>
              <a:t> </a:t>
            </a:r>
            <a:r>
              <a:rPr lang="en-GB" altLang="en-US" sz="3600" dirty="0" err="1">
                <a:latin typeface="Comic Sans MS" panose="030F0702030302020204" pitchFamily="66" charset="0"/>
              </a:rPr>
              <a:t>equipo</a:t>
            </a:r>
            <a:r>
              <a:rPr lang="en-GB" altLang="en-US" sz="3600" dirty="0">
                <a:latin typeface="Comic Sans MS" panose="030F0702030302020204" pitchFamily="66" charset="0"/>
              </a:rPr>
              <a:t> </a:t>
            </a:r>
            <a:r>
              <a:rPr lang="en-GB" altLang="en-US" sz="3600" dirty="0" err="1">
                <a:latin typeface="Comic Sans MS" panose="030F0702030302020204" pitchFamily="66" charset="0"/>
              </a:rPr>
              <a:t>tienen</a:t>
            </a:r>
            <a:r>
              <a:rPr lang="en-GB" altLang="en-US" sz="3600" dirty="0">
                <a:latin typeface="Comic Sans MS" panose="030F0702030302020204" pitchFamily="66" charset="0"/>
              </a:rPr>
              <a:t> que </a:t>
            </a:r>
            <a:r>
              <a:rPr lang="en-GB" altLang="en-US" sz="3600" dirty="0" err="1">
                <a:latin typeface="Comic Sans MS" panose="030F0702030302020204" pitchFamily="66" charset="0"/>
              </a:rPr>
              <a:t>describir</a:t>
            </a:r>
            <a:r>
              <a:rPr lang="en-GB" altLang="en-US" sz="3600" dirty="0">
                <a:latin typeface="Comic Sans MS" panose="030F0702030302020204" pitchFamily="66" charset="0"/>
              </a:rPr>
              <a:t> la imagen sin </a:t>
            </a:r>
            <a:r>
              <a:rPr lang="en-GB" altLang="en-US" sz="3600" dirty="0" err="1">
                <a:latin typeface="Comic Sans MS" panose="030F0702030302020204" pitchFamily="66" charset="0"/>
              </a:rPr>
              <a:t>nombrarla</a:t>
            </a:r>
            <a:r>
              <a:rPr lang="en-GB" altLang="en-US" sz="3600" dirty="0">
                <a:latin typeface="Comic Sans MS" panose="030F0702030302020204" pitchFamily="66" charset="0"/>
              </a:rPr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3600" dirty="0">
                <a:latin typeface="Comic Sans MS" panose="030F0702030302020204" pitchFamily="66" charset="0"/>
              </a:rPr>
              <a:t>El </a:t>
            </a:r>
            <a:r>
              <a:rPr lang="en-GB" altLang="en-US" sz="3600" dirty="0" err="1">
                <a:latin typeface="Comic Sans MS" panose="030F0702030302020204" pitchFamily="66" charset="0"/>
              </a:rPr>
              <a:t>delegado</a:t>
            </a:r>
            <a:r>
              <a:rPr lang="en-GB" altLang="en-US" sz="3600" dirty="0">
                <a:latin typeface="Comic Sans MS" panose="030F0702030302020204" pitchFamily="66" charset="0"/>
              </a:rPr>
              <a:t> </a:t>
            </a:r>
            <a:r>
              <a:rPr lang="en-GB" altLang="en-US" sz="3600" dirty="0" err="1">
                <a:latin typeface="Comic Sans MS" panose="030F0702030302020204" pitchFamily="66" charset="0"/>
              </a:rPr>
              <a:t>tiene</a:t>
            </a:r>
            <a:r>
              <a:rPr lang="en-GB" altLang="en-US" sz="3600" dirty="0">
                <a:latin typeface="Comic Sans MS" panose="030F0702030302020204" pitchFamily="66" charset="0"/>
              </a:rPr>
              <a:t> que </a:t>
            </a:r>
            <a:r>
              <a:rPr lang="en-GB" altLang="en-US" sz="3600" dirty="0" err="1">
                <a:latin typeface="Comic Sans MS" panose="030F0702030302020204" pitchFamily="66" charset="0"/>
              </a:rPr>
              <a:t>adivinar</a:t>
            </a:r>
            <a:r>
              <a:rPr lang="en-GB" altLang="en-US" sz="3600" dirty="0">
                <a:latin typeface="Comic Sans MS" panose="030F0702030302020204" pitchFamily="66" charset="0"/>
              </a:rPr>
              <a:t> lo que es.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3600" i="1" dirty="0">
              <a:latin typeface="Comic Sans MS" panose="030F0702030302020204" pitchFamily="66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4400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7">
            <a:extLst>
              <a:ext uri="{FF2B5EF4-FFF2-40B4-BE49-F238E27FC236}">
                <a16:creationId xmlns:a16="http://schemas.microsoft.com/office/drawing/2014/main" id="{E9AC7422-716A-CAE0-E097-FBDFD13E5B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8" name="Picture 7" descr="File:Michelle Obama official portrait headshot.jpg - Wikimedia Commons">
            <a:extLst>
              <a:ext uri="{FF2B5EF4-FFF2-40B4-BE49-F238E27FC236}">
                <a16:creationId xmlns:a16="http://schemas.microsoft.com/office/drawing/2014/main" id="{A8677618-BA5F-7890-D32E-AB06F6F4A5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9870" y="448385"/>
            <a:ext cx="4515222" cy="6032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Lion ( Panthera Leo )">
            <a:extLst>
              <a:ext uri="{FF2B5EF4-FFF2-40B4-BE49-F238E27FC236}">
                <a16:creationId xmlns:a16="http://schemas.microsoft.com/office/drawing/2014/main" id="{72368163-21C2-E2F8-EACF-37DE8DDBFA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44" y="1677148"/>
            <a:ext cx="7796953" cy="4872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File:Santoku knife.jpg - Wikipedia, the free encyclopedia">
            <a:extLst>
              <a:ext uri="{FF2B5EF4-FFF2-40B4-BE49-F238E27FC236}">
                <a16:creationId xmlns:a16="http://schemas.microsoft.com/office/drawing/2014/main" id="{CFBAFDDB-3B5E-2022-8942-98FD13513B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216" y="620688"/>
            <a:ext cx="6896207" cy="5158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 descr="File:Marriott Residence Inn Example Kitchen.jpg - Wikimedia Commons">
            <a:extLst>
              <a:ext uri="{FF2B5EF4-FFF2-40B4-BE49-F238E27FC236}">
                <a16:creationId xmlns:a16="http://schemas.microsoft.com/office/drawing/2014/main" id="{057495EC-08FC-551D-7496-46784DF91AA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516" y="130835"/>
            <a:ext cx="7629351" cy="5720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3" descr="gbaustralia - GreatBritain-Imperialism-In-Australia">
            <a:extLst>
              <a:ext uri="{FF2B5EF4-FFF2-40B4-BE49-F238E27FC236}">
                <a16:creationId xmlns:a16="http://schemas.microsoft.com/office/drawing/2014/main" id="{A7E30A4D-B536-0295-E84D-59C89B74489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6323" y="1636010"/>
            <a:ext cx="5348461" cy="4548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decel="100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8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1.11111E-6 C 0.00799 0.0081 0.01702 0.01597 0.02101 0.02592 C 0.025 0.03704 0.02709 0.05 0.029 0.06296 C 0.03108 0.07592 0.029 0.08704 0.02709 0.09907 C 0.025 0.10995 0.02205 0.12199 0.01493 0.13194 C 0.00903 0.1419 -0.00104 0.15 -0.01198 0.15602 C -0.02205 0.16204 -0.03402 0.16597 -0.046 0.16805 C -0.05798 0.16991 -0.06996 0.16991 -0.08107 0.16805 C -0.09305 0.16597 -0.10399 0.16111 -0.11302 0.15301 C -0.12205 0.14606 -0.13003 0.13704 -0.13402 0.12592 C -0.13906 0.11597 -0.14097 0.10208 -0.14097 0.09097 C -0.14201 0.08009 -0.14097 0.0669 -0.13593 0.05602 C -0.13107 0.04606 -0.12205 0.03796 -0.11007 0.03403 C -0.09791 0.03102 -0.08593 0.03495 -0.07795 0.0419 C -0.071 0.04907 -0.06597 0.05995 -0.06493 0.07292 C -0.06493 0.08611 -0.06597 0.09792 -0.071 0.1081 C -0.07604 0.11805 -0.075 0.11991 -0.09496 0.1331 C -0.11302 0.14699 -0.13107 0.14305 -0.14201 0.14398 C -0.15295 0.14398 -0.16198 0.14005 -0.17291 0.13611 C -0.18507 0.13102 -0.19496 0.12199 -0.20208 0.11389 C -0.20902 0.10602 -0.21198 0.09606 -0.21597 0.08009 C -0.21892 0.06389 -0.21892 0.05602 -0.21892 0.04398 C -0.21892 0.03194 -0.21892 0.01991 -0.21892 0.0081 " pathEditMode="relative" rAng="0" ptsTypes="AAAAAAAAAAAAAAAAAAAAAAA">
                                      <p:cBhvr>
                                        <p:cTn id="5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462" y="84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7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483768" y="0"/>
            <a:ext cx="46137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Traduce al español</a:t>
            </a:r>
          </a:p>
        </p:txBody>
      </p:sp>
      <p:sp>
        <p:nvSpPr>
          <p:cNvPr id="7" name="6 Rectángulo"/>
          <p:cNvSpPr/>
          <p:nvPr/>
        </p:nvSpPr>
        <p:spPr>
          <a:xfrm>
            <a:off x="0" y="620688"/>
            <a:ext cx="3851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Estoy leyendo un libro ahora mismo.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 am reading a book right now.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139952" y="69269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¿Qué estás haciendo ahora?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What are you doing now?</a:t>
            </a:r>
          </a:p>
        </p:txBody>
      </p:sp>
      <p:sp>
        <p:nvSpPr>
          <p:cNvPr id="9" name="8 Rectángulo"/>
          <p:cNvSpPr/>
          <p:nvPr/>
        </p:nvSpPr>
        <p:spPr>
          <a:xfrm>
            <a:off x="3995936" y="3861048"/>
            <a:ext cx="5400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Ellos están jugando en el jardín en este momento.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They are playing in the garden in this moment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0" y="3789040"/>
            <a:ext cx="4211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Actualmente, estamos trabajando mucho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Currently, we are working a lot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179512" y="141277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¿Qué estáis haciendo en vuestras vacaciones?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What are you doing in your holidays?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6300192" y="3140968"/>
            <a:ext cx="25922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FF6699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¿Está lloviendo ahora?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99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It's raining now?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5004048" y="4797152"/>
            <a:ext cx="38884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Últimamente está viendo mucho la tele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Lately, he's watching TV a lot</a:t>
            </a: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srgbClr val="CC33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0" y="2276872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Creo que el teléfono es el mejor medio de comunicación porque puedes tener una conversación directa.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 think that the telephone is the best means of communication because you can have a direct conversation.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0" y="5301208"/>
            <a:ext cx="55801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 momento, ahora se pone. Ella está cocinando ahora.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Wait, she is just coming. She is cooking now.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1043608" y="5949280"/>
            <a:ext cx="8100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 me gusta usar el fax porque se usa mucho papel, prefiero enviar un email.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 do not like to use the fax because it uses a lot of paper, I prefer to send an email.</a:t>
            </a:r>
          </a:p>
        </p:txBody>
      </p:sp>
      <p:sp>
        <p:nvSpPr>
          <p:cNvPr id="17" name="16 Rectángulo"/>
          <p:cNvSpPr/>
          <p:nvPr/>
        </p:nvSpPr>
        <p:spPr>
          <a:xfrm>
            <a:off x="0" y="4509120"/>
            <a:ext cx="50405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Creo que tienes razón. Este año es una pesadilla.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 think you're right. This year is a nightmare.</a:t>
            </a:r>
          </a:p>
        </p:txBody>
      </p:sp>
      <p:sp>
        <p:nvSpPr>
          <p:cNvPr id="18" name="17 Rectángulo"/>
          <p:cNvSpPr/>
          <p:nvPr/>
        </p:nvSpPr>
        <p:spPr>
          <a:xfrm>
            <a:off x="0" y="2996952"/>
            <a:ext cx="64442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Ahora viene a comer. Ella está terminando de hablar por teléfono.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Now she come to eat. She is finishing to speak by phone.</a:t>
            </a:r>
          </a:p>
        </p:txBody>
      </p:sp>
      <p:sp>
        <p:nvSpPr>
          <p:cNvPr id="19" name="18 Rectángulo"/>
          <p:cNvSpPr/>
          <p:nvPr/>
        </p:nvSpPr>
        <p:spPr>
          <a:xfrm>
            <a:off x="5004048" y="1484784"/>
            <a:ext cx="4139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9966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El clima de Inglaterra es muy húmedo.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9966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England's climate is very damp.</a:t>
            </a: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srgbClr val="9966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2" name="Picture 2" descr="Resultado de imagen de hablar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8384" y="188640"/>
            <a:ext cx="792088" cy="7128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F364111-F86B-DD5B-7DE8-A19D51B1C2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764" y="242714"/>
            <a:ext cx="8437279" cy="6498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0763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79512" y="0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600" b="1" dirty="0">
                <a:solidFill>
                  <a:prstClr val="black"/>
                </a:solidFill>
                <a:latin typeface="Comic Sans MS" pitchFamily="66" charset="0"/>
              </a:rPr>
              <a:t>Libro de texto, página 170, actividad 24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</a:rPr>
              <a:t> Lorenzo trabaja demasiado. Completa el diálogo en la oficina entre la directora y Lorenzo, su secretario. 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395536" y="699075"/>
            <a:ext cx="6801927" cy="60631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Directora: Lorenzo, tiene que preparar la presentación del proyecto.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Lorenzo: ______________________________________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Directora: Lorenzo, ¿Puede mandar un email al director de personal?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Lorenzo: ______________________________________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Directora: Lorenzo, tiene que terminar este informe inmediatamente.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Lorenzo: ____________________________________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Directora: Lorenzo, ¿Puedes escribir esta carta?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Lorenzo: ______________________________________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Directora: Lorenzo, tienes que buscar el contrato con la empresa CESA.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Lorenzo: ______________________________________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Directora: Lorenzo, ¿Puede llamar a la secretaria del señor Prada?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Lorenzo: ______________________________________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Directora:  Lorenzo, ¿Puede reservar habitación en el hotel Madrid?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Lorenzo: ______________________________________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Directora: Lorenzo, tienes que organizar la reunión del lunes.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Lorenzo: ______________________________________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Directora: Lorenzo, ¿Puedes hacer un café?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Lorenzo: _____________________________________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1403648" y="980728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Sí, la estoy preparando ahora.  </a:t>
            </a:r>
          </a:p>
        </p:txBody>
      </p:sp>
      <p:sp>
        <p:nvSpPr>
          <p:cNvPr id="7" name="6 Rectángulo"/>
          <p:cNvSpPr/>
          <p:nvPr/>
        </p:nvSpPr>
        <p:spPr>
          <a:xfrm>
            <a:off x="6948264" y="4365104"/>
            <a:ext cx="2016224" cy="1872208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Atención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Depending on the answer, you may need to change the verb tense. 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475656" y="1628800"/>
            <a:ext cx="2844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Sí, lo estoy mandando ahora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724277" y="2420888"/>
            <a:ext cx="24197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2. Ahora, lee el diálogo con tu compañero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1475656" y="2339588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Sí lo estoy terminando ahora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1619672" y="2987660"/>
            <a:ext cx="2857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Sí, estoy escribiéndola ahora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1619672" y="3645024"/>
            <a:ext cx="2788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Sí, lo estoy buscando ahora 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1403648" y="4293096"/>
            <a:ext cx="28060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Sí, la estoy llamando ahora. 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1475656" y="5013176"/>
            <a:ext cx="2822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Si, estoy reservándola ahora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1658783" y="5629328"/>
            <a:ext cx="29710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Sí, la estoy organizando ahora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1619672" y="6309320"/>
            <a:ext cx="269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Sí, lo estoy haciendo ahora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 animBg="1"/>
      <p:bldP spid="8" grpId="0"/>
      <p:bldP spid="9" grpId="0"/>
      <p:bldP spid="10" grpId="0"/>
      <p:bldP spid="11" grpId="0"/>
      <p:bldP spid="13" grpId="0"/>
      <p:bldP spid="14" grpId="0"/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AA1024-0B08-AF28-83E7-85B05B7DFA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CuadroTexto">
            <a:extLst>
              <a:ext uri="{FF2B5EF4-FFF2-40B4-BE49-F238E27FC236}">
                <a16:creationId xmlns:a16="http://schemas.microsoft.com/office/drawing/2014/main" id="{BE08E669-2184-D54C-AC3A-AAE7E1B3B510}"/>
              </a:ext>
            </a:extLst>
          </p:cNvPr>
          <p:cNvSpPr txBox="1"/>
          <p:nvPr/>
        </p:nvSpPr>
        <p:spPr>
          <a:xfrm>
            <a:off x="251520" y="260648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b="1" dirty="0">
                <a:solidFill>
                  <a:prstClr val="black"/>
                </a:solidFill>
                <a:latin typeface="Comic Sans MS" pitchFamily="66" charset="0"/>
              </a:rPr>
              <a:t>Libro de texto, página 170, actividad 25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2400" b="1" dirty="0">
              <a:solidFill>
                <a:prstClr val="black"/>
              </a:solidFill>
              <a:latin typeface="Comic Sans MS" pitchFamily="66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</a:rPr>
              <a:t> Practica y escribe una oración con esas palabras.</a:t>
            </a:r>
          </a:p>
        </p:txBody>
      </p:sp>
      <p:sp>
        <p:nvSpPr>
          <p:cNvPr id="4" name="1 CuadroTexto">
            <a:extLst>
              <a:ext uri="{FF2B5EF4-FFF2-40B4-BE49-F238E27FC236}">
                <a16:creationId xmlns:a16="http://schemas.microsoft.com/office/drawing/2014/main" id="{1982C58E-5F3A-58D8-E3EC-3A5718F90431}"/>
              </a:ext>
            </a:extLst>
          </p:cNvPr>
          <p:cNvSpPr txBox="1"/>
          <p:nvPr/>
        </p:nvSpPr>
        <p:spPr>
          <a:xfrm>
            <a:off x="251520" y="1772816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b="1" dirty="0">
                <a:solidFill>
                  <a:prstClr val="black"/>
                </a:solidFill>
                <a:latin typeface="Comic Sans MS" pitchFamily="66" charset="0"/>
              </a:rPr>
              <a:t>Libro de texto, página 171, actividad 26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2400" b="1" dirty="0">
              <a:solidFill>
                <a:prstClr val="black"/>
              </a:solidFill>
              <a:latin typeface="Comic Sans MS" pitchFamily="66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</a:rPr>
              <a:t> Lee. Si</a:t>
            </a:r>
            <a:r>
              <a:rPr kumimoji="0" lang="es-E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</a:rPr>
              <a:t> quieres,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</a:rPr>
              <a:t> haz la prueba.</a:t>
            </a:r>
          </a:p>
        </p:txBody>
      </p:sp>
      <p:sp>
        <p:nvSpPr>
          <p:cNvPr id="7" name="1 CuadroTexto">
            <a:extLst>
              <a:ext uri="{FF2B5EF4-FFF2-40B4-BE49-F238E27FC236}">
                <a16:creationId xmlns:a16="http://schemas.microsoft.com/office/drawing/2014/main" id="{91226181-71F4-A2B7-54F7-81CED6451846}"/>
              </a:ext>
            </a:extLst>
          </p:cNvPr>
          <p:cNvSpPr txBox="1"/>
          <p:nvPr/>
        </p:nvSpPr>
        <p:spPr>
          <a:xfrm>
            <a:off x="395536" y="3429000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b="1" dirty="0">
                <a:solidFill>
                  <a:prstClr val="black"/>
                </a:solidFill>
                <a:latin typeface="Comic Sans MS" pitchFamily="66" charset="0"/>
              </a:rPr>
              <a:t>Libro de texto, página 171, Rincón Cultural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2400" b="1" dirty="0">
              <a:solidFill>
                <a:prstClr val="black"/>
              </a:solidFill>
              <a:latin typeface="Comic Sans MS" pitchFamily="66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</a:rPr>
              <a:t> Lee y traduce</a:t>
            </a:r>
          </a:p>
        </p:txBody>
      </p:sp>
    </p:spTree>
    <p:extLst>
      <p:ext uri="{BB962C8B-B14F-4D97-AF65-F5344CB8AC3E}">
        <p14:creationId xmlns:p14="http://schemas.microsoft.com/office/powerpoint/2010/main" val="569363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631007" y="-12523"/>
            <a:ext cx="18069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s-E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Dictado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8289" y="908720"/>
            <a:ext cx="3267567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es-ES" sz="2400" dirty="0">
                <a:solidFill>
                  <a:prstClr val="black"/>
                </a:solidFill>
                <a:latin typeface="Comic Sans MS" pitchFamily="66" charset="0"/>
              </a:rPr>
              <a:t>   D</a:t>
            </a:r>
            <a:r>
              <a:rPr kumimoji="0" 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isco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duro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  Monitor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  Ratón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  Teclado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 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Palanca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 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Consola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  Disco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compacto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 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Pantalla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 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Impresora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  Memoria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360283" y="707053"/>
            <a:ext cx="3775427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Mouse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es-ES" sz="24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Lever</a:t>
            </a: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Hard</a:t>
            </a:r>
            <a:r>
              <a:rPr lang="es-ES" sz="2400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disk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es-ES" sz="2400" dirty="0">
                <a:solidFill>
                  <a:prstClr val="black"/>
                </a:solidFill>
                <a:latin typeface="Comic Sans MS" panose="030F0702030302020204" pitchFamily="66" charset="0"/>
              </a:rPr>
              <a:t>V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ideo </a:t>
            </a:r>
            <a:r>
              <a:rPr kumimoji="0" 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console</a:t>
            </a:r>
            <a:endParaRPr kumimoji="0" lang="es-E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Keyboard</a:t>
            </a: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Monitor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Printer</a:t>
            </a: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Memory</a:t>
            </a: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Screen</a:t>
            </a: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es-ES" sz="2400" dirty="0">
                <a:solidFill>
                  <a:prstClr val="black"/>
                </a:solidFill>
                <a:latin typeface="Comic Sans MS" panose="030F0702030302020204" pitchFamily="66" charset="0"/>
              </a:rPr>
              <a:t>Compact disk</a:t>
            </a: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02643" y="579911"/>
            <a:ext cx="4509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1. Escribe las palabras que escuchas (10)</a:t>
            </a:r>
          </a:p>
        </p:txBody>
      </p:sp>
      <p:cxnSp>
        <p:nvCxnSpPr>
          <p:cNvPr id="9" name="8 Conector recto de flecha"/>
          <p:cNvCxnSpPr>
            <a:cxnSpLocks/>
          </p:cNvCxnSpPr>
          <p:nvPr/>
        </p:nvCxnSpPr>
        <p:spPr>
          <a:xfrm>
            <a:off x="1997436" y="1196752"/>
            <a:ext cx="3362847" cy="70630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>
            <a:cxnSpLocks/>
          </p:cNvCxnSpPr>
          <p:nvPr/>
        </p:nvCxnSpPr>
        <p:spPr>
          <a:xfrm>
            <a:off x="1547664" y="1651479"/>
            <a:ext cx="3762467" cy="178719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>
            <a:cxnSpLocks/>
          </p:cNvCxnSpPr>
          <p:nvPr/>
        </p:nvCxnSpPr>
        <p:spPr>
          <a:xfrm flipV="1">
            <a:off x="1383730" y="949243"/>
            <a:ext cx="4026705" cy="1255621"/>
          </a:xfrm>
          <a:prstGeom prst="straightConnector1">
            <a:avLst/>
          </a:prstGeom>
          <a:ln w="254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>
            <a:cxnSpLocks/>
          </p:cNvCxnSpPr>
          <p:nvPr/>
        </p:nvCxnSpPr>
        <p:spPr>
          <a:xfrm>
            <a:off x="1619672" y="2708920"/>
            <a:ext cx="3740611" cy="36004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>
            <a:cxnSpLocks/>
          </p:cNvCxnSpPr>
          <p:nvPr/>
        </p:nvCxnSpPr>
        <p:spPr>
          <a:xfrm flipV="1">
            <a:off x="1819012" y="4612613"/>
            <a:ext cx="3491119" cy="1094689"/>
          </a:xfrm>
          <a:prstGeom prst="straightConnector1">
            <a:avLst/>
          </a:prstGeom>
          <a:ln w="254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 de flecha"/>
          <p:cNvCxnSpPr>
            <a:cxnSpLocks/>
          </p:cNvCxnSpPr>
          <p:nvPr/>
        </p:nvCxnSpPr>
        <p:spPr>
          <a:xfrm flipV="1">
            <a:off x="1619672" y="2539294"/>
            <a:ext cx="3790763" cy="1135107"/>
          </a:xfrm>
          <a:prstGeom prst="straightConnector1">
            <a:avLst/>
          </a:prstGeom>
          <a:ln w="25400">
            <a:solidFill>
              <a:srgbClr val="FF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>
            <a:cxnSpLocks/>
          </p:cNvCxnSpPr>
          <p:nvPr/>
        </p:nvCxnSpPr>
        <p:spPr>
          <a:xfrm flipV="1">
            <a:off x="1635008" y="1432482"/>
            <a:ext cx="3629995" cy="1771309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>
            <a:cxnSpLocks/>
          </p:cNvCxnSpPr>
          <p:nvPr/>
        </p:nvCxnSpPr>
        <p:spPr>
          <a:xfrm>
            <a:off x="2699792" y="4365104"/>
            <a:ext cx="2565211" cy="1186002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 de flecha"/>
          <p:cNvCxnSpPr>
            <a:cxnSpLocks/>
          </p:cNvCxnSpPr>
          <p:nvPr/>
        </p:nvCxnSpPr>
        <p:spPr>
          <a:xfrm flipV="1">
            <a:off x="1997436" y="4129374"/>
            <a:ext cx="3312695" cy="112865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 de flecha"/>
          <p:cNvCxnSpPr>
            <a:cxnSpLocks/>
          </p:cNvCxnSpPr>
          <p:nvPr/>
        </p:nvCxnSpPr>
        <p:spPr>
          <a:xfrm>
            <a:off x="1537686" y="4720029"/>
            <a:ext cx="3782421" cy="326770"/>
          </a:xfrm>
          <a:prstGeom prst="straightConnector1">
            <a:avLst/>
          </a:prstGeom>
          <a:ln w="254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>
            <a:extLst>
              <a:ext uri="{FF2B5EF4-FFF2-40B4-BE49-F238E27FC236}">
                <a16:creationId xmlns:a16="http://schemas.microsoft.com/office/drawing/2014/main" id="{891AF4DF-C111-495E-AC0B-710584058E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3152" y="-2596"/>
            <a:ext cx="898285" cy="76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3">
            <a:extLst>
              <a:ext uri="{FF2B5EF4-FFF2-40B4-BE49-F238E27FC236}">
                <a16:creationId xmlns:a16="http://schemas.microsoft.com/office/drawing/2014/main" id="{799D9D56-FEDE-4F67-8629-B6E75DC866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938" y="-35728"/>
            <a:ext cx="650074" cy="651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" name="4 CuadroTexto">
            <a:extLst>
              <a:ext uri="{FF2B5EF4-FFF2-40B4-BE49-F238E27FC236}">
                <a16:creationId xmlns:a16="http://schemas.microsoft.com/office/drawing/2014/main" id="{B9DB32D3-5E81-4171-935E-55244831AF2E}"/>
              </a:ext>
            </a:extLst>
          </p:cNvPr>
          <p:cNvSpPr txBox="1"/>
          <p:nvPr/>
        </p:nvSpPr>
        <p:spPr>
          <a:xfrm>
            <a:off x="6809005" y="224329"/>
            <a:ext cx="2536272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2. Lee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3. Traduce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4. Une con</a:t>
            </a:r>
            <a:r>
              <a:rPr kumimoji="0" lang="es-E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flechas </a:t>
            </a:r>
            <a:endParaRPr kumimoji="0" lang="es-E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23A3FE-60C4-4620-4AE5-8FC815ECD49A}"/>
              </a:ext>
            </a:extLst>
          </p:cNvPr>
          <p:cNvSpPr txBox="1"/>
          <p:nvPr/>
        </p:nvSpPr>
        <p:spPr>
          <a:xfrm>
            <a:off x="1468750" y="5877699"/>
            <a:ext cx="678670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/>
              </a:rPr>
              <a:t>Libro de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/>
              </a:rPr>
              <a:t>texto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/>
              </a:rPr>
              <a:t>páginas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/>
              </a:rPr>
              <a:t> 173 y 174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/>
              </a:rPr>
              <a:t>  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/>
              </a:rPr>
              <a:t>Ahora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/>
              </a:rPr>
              <a:t> lee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/>
              </a:rPr>
              <a:t>mientras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/>
              </a:rPr>
              <a:t>escuchas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/>
              </a:rPr>
              <a:t> CD 3.17</a:t>
            </a:r>
          </a:p>
        </p:txBody>
      </p:sp>
    </p:spTree>
    <p:extLst>
      <p:ext uri="{BB962C8B-B14F-4D97-AF65-F5344CB8AC3E}">
        <p14:creationId xmlns:p14="http://schemas.microsoft.com/office/powerpoint/2010/main" val="52772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57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2">
            <a:extLst>
              <a:ext uri="{FF2B5EF4-FFF2-40B4-BE49-F238E27FC236}">
                <a16:creationId xmlns:a16="http://schemas.microsoft.com/office/drawing/2014/main" id="{A4122498-80C0-40E3-8D7E-41B12A04B5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8224" y="992326"/>
            <a:ext cx="27892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/>
              </a:rPr>
              <a:t> </a:t>
            </a: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9CDFBC-BCE3-4968-A462-A3003B65C2FE}"/>
              </a:ext>
            </a:extLst>
          </p:cNvPr>
          <p:cNvSpPr txBox="1"/>
          <p:nvPr/>
        </p:nvSpPr>
        <p:spPr>
          <a:xfrm>
            <a:off x="255588" y="5210642"/>
            <a:ext cx="874395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200" b="0" i="1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/>
              </a:rPr>
              <a:t>-  </a:t>
            </a:r>
            <a:r>
              <a:rPr kumimoji="0" lang="en-GB" altLang="en-US" sz="3200" b="0" i="1" u="none" strike="noStrike" kern="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/>
              </a:rPr>
              <a:t>Ahora</a:t>
            </a:r>
            <a:r>
              <a:rPr kumimoji="0" lang="en-GB" altLang="en-US" sz="3200" b="0" i="1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/>
              </a:rPr>
              <a:t>, </a:t>
            </a:r>
            <a:r>
              <a:rPr kumimoji="0" lang="en-GB" altLang="en-US" sz="3200" b="0" i="1" u="none" strike="noStrike" kern="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/>
              </a:rPr>
              <a:t>construye</a:t>
            </a:r>
            <a:r>
              <a:rPr kumimoji="0" lang="en-GB" altLang="en-US" sz="3200" b="0" i="1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/>
              </a:rPr>
              <a:t> </a:t>
            </a:r>
            <a:r>
              <a:rPr kumimoji="0" lang="en-GB" altLang="en-US" sz="3200" b="0" i="1" u="none" strike="noStrike" kern="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/>
              </a:rPr>
              <a:t>oraciones</a:t>
            </a:r>
            <a:r>
              <a:rPr kumimoji="0" lang="en-GB" altLang="en-US" sz="3200" b="0" i="1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/>
              </a:rPr>
              <a:t>, </a:t>
            </a:r>
            <a:r>
              <a:rPr kumimoji="0" lang="en-GB" altLang="en-US" sz="3200" b="0" i="1" u="none" strike="noStrike" kern="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/>
              </a:rPr>
              <a:t>por</a:t>
            </a:r>
            <a:r>
              <a:rPr kumimoji="0" lang="en-GB" altLang="en-US" sz="3200" b="0" i="1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/>
              </a:rPr>
              <a:t> </a:t>
            </a:r>
            <a:r>
              <a:rPr kumimoji="0" lang="en-GB" altLang="en-US" sz="3200" b="0" i="1" u="none" strike="noStrike" kern="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/>
              </a:rPr>
              <a:t>favor</a:t>
            </a:r>
            <a:endParaRPr kumimoji="0" lang="en-GB" altLang="en-US" sz="3200" b="0" i="1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A932839-F3E7-4889-8011-CC4D9BA65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1493" y="476671"/>
            <a:ext cx="3625943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GB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/>
              </a:rPr>
              <a:t> </a:t>
            </a:r>
            <a:r>
              <a:rPr lang="en-GB" altLang="en-US" u="sng" noProof="0" dirty="0" err="1">
                <a:solidFill>
                  <a:prstClr val="black"/>
                </a:solidFill>
                <a:latin typeface="Comic Sans MS" panose="030F0702030302020204" pitchFamily="66" charset="0"/>
                <a:cs typeface="Arial"/>
              </a:rPr>
              <a:t>Separ</a:t>
            </a:r>
            <a:r>
              <a:rPr kumimoji="0" lang="en-GB" altLang="en-US" b="0" i="0" u="sng" strike="noStrike" kern="1200" cap="none" spc="0" normalizeH="0" baseline="0" noProof="0" dirty="0" err="1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cs typeface="Arial"/>
              </a:rPr>
              <a:t>ar</a:t>
            </a:r>
            <a:r>
              <a:rPr lang="en-GB" altLang="en-US" u="sng" dirty="0">
                <a:solidFill>
                  <a:srgbClr val="7030A0"/>
                </a:solidFill>
                <a:latin typeface="Comic Sans MS" panose="030F0702030302020204" pitchFamily="66" charset="0"/>
              </a:rPr>
              <a:t>se</a:t>
            </a:r>
            <a:endParaRPr kumimoji="0" lang="en-GB" altLang="en-US" b="0" i="0" u="sng" strike="noStrike" kern="1200" cap="none" spc="0" normalizeH="0" baseline="0" noProof="0" dirty="0">
              <a:ln>
                <a:noFill/>
              </a:ln>
              <a:solidFill>
                <a:srgbClr val="009900"/>
              </a:solidFill>
              <a:effectLst/>
              <a:uLnTx/>
              <a:uFillTx/>
              <a:latin typeface="Comic Sans MS" panose="030F0702030302020204" pitchFamily="66" charset="0"/>
              <a:cs typeface="Arial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b="0" i="0" u="sng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omic Sans MS" panose="030F0702030302020204" pitchFamily="66" charset="0"/>
              <a:cs typeface="Arial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GB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 panose="030F0702030302020204" pitchFamily="66" charset="0"/>
                <a:cs typeface="Arial"/>
              </a:rPr>
              <a:t>- Me </a:t>
            </a:r>
            <a:r>
              <a:rPr lang="en-GB" altLang="en-US" noProof="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separ</a:t>
            </a:r>
            <a:r>
              <a:rPr lang="en-GB" altLang="en-US" dirty="0">
                <a:solidFill>
                  <a:srgbClr val="006600"/>
                </a:solidFill>
                <a:latin typeface="Comic Sans MS" panose="030F0702030302020204" pitchFamily="66" charset="0"/>
              </a:rPr>
              <a:t>o</a:t>
            </a:r>
            <a:endParaRPr kumimoji="0" lang="en-GB" alt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cs typeface="Arial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GB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 panose="030F0702030302020204" pitchFamily="66" charset="0"/>
                <a:cs typeface="Arial"/>
              </a:rPr>
              <a:t>- </a:t>
            </a:r>
            <a:r>
              <a:rPr lang="en-GB" altLang="en-US" noProof="0" dirty="0">
                <a:solidFill>
                  <a:srgbClr val="7030A0"/>
                </a:solidFill>
                <a:latin typeface="Comic Sans MS" panose="030F0702030302020204" pitchFamily="66" charset="0"/>
              </a:rPr>
              <a:t>T</a:t>
            </a:r>
            <a:r>
              <a:rPr lang="en-GB" alt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e </a:t>
            </a:r>
            <a:r>
              <a:rPr lang="en-GB" alt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separ</a:t>
            </a:r>
            <a:r>
              <a:rPr lang="en-GB" altLang="en-US" dirty="0" err="1">
                <a:solidFill>
                  <a:srgbClr val="006600"/>
                </a:solidFill>
                <a:latin typeface="Comic Sans MS" panose="030F0702030302020204" pitchFamily="66" charset="0"/>
              </a:rPr>
              <a:t>a</a:t>
            </a:r>
            <a:r>
              <a:rPr kumimoji="0" lang="en-GB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cs typeface="Arial"/>
              </a:rPr>
              <a:t>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GB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cs typeface="Arial"/>
              </a:rPr>
              <a:t>- </a:t>
            </a:r>
            <a:r>
              <a:rPr lang="en-GB" altLang="en-US" noProof="0" dirty="0">
                <a:solidFill>
                  <a:srgbClr val="7030A0"/>
                </a:solidFill>
                <a:latin typeface="Comic Sans MS" panose="030F0702030302020204" pitchFamily="66" charset="0"/>
              </a:rPr>
              <a:t>S</a:t>
            </a:r>
            <a:r>
              <a:rPr lang="en-GB" alt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e </a:t>
            </a:r>
            <a:r>
              <a:rPr lang="en-GB" alt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separ</a:t>
            </a:r>
            <a:r>
              <a:rPr lang="en-GB" altLang="en-US" dirty="0" err="1">
                <a:solidFill>
                  <a:srgbClr val="006600"/>
                </a:solidFill>
                <a:latin typeface="Comic Sans MS" panose="030F0702030302020204" pitchFamily="66" charset="0"/>
              </a:rPr>
              <a:t>a</a:t>
            </a:r>
            <a:endParaRPr lang="en-GB" altLang="en-US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endParaRPr kumimoji="0" lang="en-GB" altLang="en-US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cs typeface="Arial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GB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 panose="030F0702030302020204" pitchFamily="66" charset="0"/>
                <a:cs typeface="Arial"/>
              </a:rPr>
              <a:t>- </a:t>
            </a:r>
            <a:r>
              <a:rPr lang="en-GB" alt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Nos </a:t>
            </a:r>
            <a:r>
              <a:rPr lang="en-GB" alt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separ</a:t>
            </a:r>
            <a:r>
              <a:rPr lang="en-GB" altLang="en-US" dirty="0" err="1">
                <a:solidFill>
                  <a:srgbClr val="006600"/>
                </a:solidFill>
                <a:latin typeface="Comic Sans MS" panose="030F0702030302020204" pitchFamily="66" charset="0"/>
              </a:rPr>
              <a:t>a</a:t>
            </a:r>
            <a:r>
              <a:rPr kumimoji="0" lang="en-GB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cs typeface="Arial"/>
              </a:rPr>
              <a:t>mos</a:t>
            </a:r>
            <a:endParaRPr kumimoji="0" lang="en-GB" altLang="en-US" b="0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Comic Sans MS" panose="030F0702030302020204" pitchFamily="66" charset="0"/>
              <a:cs typeface="Arial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GB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 panose="030F0702030302020204" pitchFamily="66" charset="0"/>
                <a:cs typeface="Arial"/>
              </a:rPr>
              <a:t>-  </a:t>
            </a:r>
            <a:r>
              <a:rPr lang="en-GB" altLang="en-US" dirty="0" err="1">
                <a:solidFill>
                  <a:srgbClr val="7030A0"/>
                </a:solidFill>
                <a:latin typeface="Comic Sans MS" panose="030F0702030302020204" pitchFamily="66" charset="0"/>
              </a:rPr>
              <a:t>Os</a:t>
            </a:r>
            <a:r>
              <a:rPr lang="en-GB" alt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separ</a:t>
            </a:r>
            <a:r>
              <a:rPr kumimoji="0" lang="en-GB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cs typeface="Arial"/>
              </a:rPr>
              <a:t>áis</a:t>
            </a:r>
            <a:endParaRPr kumimoji="0" lang="en-GB" altLang="en-US" b="0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Comic Sans MS" panose="030F0702030302020204" pitchFamily="66" charset="0"/>
              <a:cs typeface="Arial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GB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cs typeface="Arial"/>
              </a:rPr>
              <a:t>- </a:t>
            </a:r>
            <a:r>
              <a:rPr lang="en-GB" alt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Se </a:t>
            </a:r>
            <a:r>
              <a:rPr lang="en-GB" alt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separ</a:t>
            </a:r>
            <a:r>
              <a:rPr lang="en-GB" altLang="en-US" dirty="0" err="1">
                <a:solidFill>
                  <a:srgbClr val="006600"/>
                </a:solidFill>
                <a:latin typeface="Comic Sans MS" panose="030F0702030302020204" pitchFamily="66" charset="0"/>
              </a:rPr>
              <a:t>an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3CD38F2-BD9F-47CE-8837-9A1719FBC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821" y="476671"/>
            <a:ext cx="2053352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b="0" i="0" u="sng" strike="noStrike" kern="1200" cap="none" spc="0" normalizeH="0" baseline="0" noProof="0" dirty="0" err="1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cs typeface="Arial"/>
              </a:rPr>
              <a:t>Ir</a:t>
            </a:r>
            <a:endParaRPr kumimoji="0" lang="en-GB" altLang="en-US" b="0" i="0" u="sng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Comic Sans MS" panose="030F0702030302020204" pitchFamily="66" charset="0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cs typeface="Arial"/>
            </a:endParaRPr>
          </a:p>
          <a:p>
            <a:pPr lvl="0">
              <a:spcBef>
                <a:spcPct val="0"/>
              </a:spcBef>
              <a:buNone/>
              <a:defRPr/>
            </a:pPr>
            <a:r>
              <a:rPr kumimoji="0" lang="en-GB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 panose="030F0702030302020204" pitchFamily="66" charset="0"/>
                <a:cs typeface="Arial"/>
              </a:rPr>
              <a:t>- </a:t>
            </a:r>
            <a:r>
              <a:rPr lang="en-GB" altLang="en-US" dirty="0">
                <a:solidFill>
                  <a:srgbClr val="002060"/>
                </a:solidFill>
                <a:latin typeface="Comic Sans MS" panose="030F0702030302020204" pitchFamily="66" charset="0"/>
                <a:cs typeface="Arial"/>
              </a:rPr>
              <a:t>V</a:t>
            </a:r>
            <a:r>
              <a:rPr kumimoji="0" lang="en-GB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cs typeface="Arial"/>
              </a:rPr>
              <a:t>o</a:t>
            </a:r>
            <a:r>
              <a:rPr kumimoji="0" lang="en-GB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cs typeface="Arial"/>
              </a:rPr>
              <a:t>y</a:t>
            </a:r>
            <a:endParaRPr kumimoji="0" lang="en-GB" altLang="en-US" b="0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Comic Sans MS" panose="030F0702030302020204" pitchFamily="66" charset="0"/>
              <a:cs typeface="Arial"/>
            </a:endParaRPr>
          </a:p>
          <a:p>
            <a:pPr lvl="0">
              <a:spcBef>
                <a:spcPct val="0"/>
              </a:spcBef>
              <a:buNone/>
              <a:defRPr/>
            </a:pPr>
            <a:r>
              <a:rPr kumimoji="0" lang="en-GB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 panose="030F0702030302020204" pitchFamily="66" charset="0"/>
                <a:cs typeface="Arial"/>
              </a:rPr>
              <a:t>- </a:t>
            </a:r>
            <a:r>
              <a:rPr lang="en-GB" altLang="en-US" noProof="0" dirty="0">
                <a:solidFill>
                  <a:srgbClr val="002060"/>
                </a:solidFill>
                <a:latin typeface="Comic Sans MS" panose="030F0702030302020204" pitchFamily="66" charset="0"/>
              </a:rPr>
              <a:t>Va</a:t>
            </a:r>
            <a:r>
              <a:rPr lang="en-GB" altLang="en-US" dirty="0">
                <a:solidFill>
                  <a:srgbClr val="006600"/>
                </a:solidFill>
                <a:latin typeface="Comic Sans MS" panose="030F0702030302020204" pitchFamily="66" charset="0"/>
              </a:rPr>
              <a:t>s</a:t>
            </a:r>
            <a:endParaRPr kumimoji="0" lang="en-GB" altLang="en-US" b="0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Comic Sans MS" panose="030F0702030302020204" pitchFamily="66" charset="0"/>
              <a:cs typeface="Arial"/>
            </a:endParaRPr>
          </a:p>
          <a:p>
            <a:pPr lvl="0">
              <a:spcBef>
                <a:spcPct val="0"/>
              </a:spcBef>
              <a:buNone/>
              <a:defRPr/>
            </a:pPr>
            <a:r>
              <a:rPr lang="en-GB" alt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- V</a:t>
            </a:r>
            <a:r>
              <a:rPr lang="en-GB" altLang="en-US" dirty="0">
                <a:solidFill>
                  <a:srgbClr val="006600"/>
                </a:solidFill>
                <a:latin typeface="Comic Sans MS" panose="030F0702030302020204" pitchFamily="66" charset="0"/>
              </a:rPr>
              <a:t>a</a:t>
            </a:r>
          </a:p>
          <a:p>
            <a:pPr marL="457200" lvl="0" indent="-457200">
              <a:spcBef>
                <a:spcPct val="0"/>
              </a:spcBef>
              <a:buFontTx/>
              <a:buChar char="-"/>
              <a:defRPr/>
            </a:pPr>
            <a:endParaRPr kumimoji="0" lang="en-GB" altLang="en-US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 panose="030F0702030302020204" pitchFamily="66" charset="0"/>
                <a:cs typeface="Arial"/>
              </a:rPr>
              <a:t>-</a:t>
            </a:r>
            <a:r>
              <a:rPr kumimoji="0" lang="en-GB" altLang="en-US" b="0" i="0" u="none" strike="noStrike" kern="1200" cap="none" spc="0" normalizeH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 panose="030F0702030302020204" pitchFamily="66" charset="0"/>
                <a:cs typeface="Arial"/>
              </a:rPr>
              <a:t> </a:t>
            </a:r>
            <a:r>
              <a:rPr kumimoji="0" lang="en-GB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cs typeface="Arial"/>
              </a:rPr>
              <a:t>V</a:t>
            </a:r>
            <a:r>
              <a:rPr kumimoji="0" lang="en-GB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cs typeface="Arial"/>
              </a:rPr>
              <a:t>amos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 panose="030F0702030302020204" pitchFamily="66" charset="0"/>
                <a:cs typeface="Arial"/>
              </a:rPr>
              <a:t>- </a:t>
            </a:r>
            <a:r>
              <a:rPr kumimoji="0" lang="en-GB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cs typeface="Arial"/>
              </a:rPr>
              <a:t>V</a:t>
            </a:r>
            <a:r>
              <a:rPr kumimoji="0" lang="en-GB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cs typeface="Arial"/>
              </a:rPr>
              <a:t>áis</a:t>
            </a:r>
            <a:endParaRPr kumimoji="0" lang="en-GB" altLang="en-US" b="0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Comic Sans MS" panose="030F0702030302020204" pitchFamily="66" charset="0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cs typeface="Arial"/>
              </a:rPr>
              <a:t>- V</a:t>
            </a:r>
            <a:r>
              <a:rPr lang="en-GB" altLang="en-US" dirty="0">
                <a:solidFill>
                  <a:srgbClr val="006600"/>
                </a:solidFill>
                <a:latin typeface="Comic Sans MS" panose="030F0702030302020204" pitchFamily="66" charset="0"/>
                <a:cs typeface="Arial"/>
              </a:rPr>
              <a:t>an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A8489E6-ED1E-BA10-9A3F-388CA6C342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8842" y="476670"/>
            <a:ext cx="3120696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 panose="030F0702030302020204" pitchFamily="66" charset="0"/>
                <a:cs typeface="Arial"/>
              </a:rPr>
              <a:t> </a:t>
            </a:r>
            <a:r>
              <a:rPr lang="en-GB" altLang="en-US" u="sng" dirty="0">
                <a:solidFill>
                  <a:prstClr val="black"/>
                </a:solidFill>
                <a:latin typeface="Comic Sans MS" panose="030F0702030302020204" pitchFamily="66" charset="0"/>
                <a:cs typeface="Arial"/>
              </a:rPr>
              <a:t>Mor</a:t>
            </a:r>
            <a:r>
              <a:rPr kumimoji="0" lang="en-GB" altLang="en-US" b="0" i="0" u="sng" strike="noStrike" kern="1200" cap="none" spc="0" normalizeH="0" baseline="0" noProof="0" dirty="0" err="1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cs typeface="Arial"/>
              </a:rPr>
              <a:t>ir</a:t>
            </a:r>
            <a:r>
              <a:rPr kumimoji="0" lang="en-GB" altLang="en-US" b="0" i="0" u="sng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 panose="030F0702030302020204" pitchFamily="66" charset="0"/>
                <a:cs typeface="Arial"/>
              </a:rPr>
              <a:t>se</a:t>
            </a:r>
            <a:endParaRPr kumimoji="0" lang="en-GB" altLang="en-US" b="0" i="0" u="sng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omic Sans MS" panose="030F0702030302020204" pitchFamily="66" charset="0"/>
              <a:cs typeface="Arial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b="0" i="0" u="sng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omic Sans MS" panose="030F0702030302020204" pitchFamily="66" charset="0"/>
              <a:cs typeface="Arial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GB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 panose="030F0702030302020204" pitchFamily="66" charset="0"/>
                <a:cs typeface="Arial"/>
              </a:rPr>
              <a:t>- </a:t>
            </a:r>
            <a:r>
              <a:rPr lang="en-GB" alt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Me </a:t>
            </a:r>
            <a:r>
              <a:rPr lang="en-GB" alt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m</a:t>
            </a:r>
            <a:r>
              <a:rPr lang="en-GB" altLang="en-US" dirty="0" err="1">
                <a:solidFill>
                  <a:srgbClr val="FF0000"/>
                </a:solidFill>
                <a:latin typeface="Comic Sans MS" panose="030F0702030302020204" pitchFamily="66" charset="0"/>
              </a:rPr>
              <a:t>u</a:t>
            </a:r>
            <a:r>
              <a:rPr lang="en-GB" alt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er</a:t>
            </a:r>
            <a:r>
              <a:rPr lang="en-GB" altLang="en-US" dirty="0" err="1">
                <a:solidFill>
                  <a:srgbClr val="006600"/>
                </a:solidFill>
                <a:latin typeface="Comic Sans MS" panose="030F0702030302020204" pitchFamily="66" charset="0"/>
              </a:rPr>
              <a:t>o</a:t>
            </a:r>
            <a:endParaRPr kumimoji="0" lang="en-GB" alt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cs typeface="Arial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GB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 panose="030F0702030302020204" pitchFamily="66" charset="0"/>
                <a:cs typeface="Arial"/>
              </a:rPr>
              <a:t>- </a:t>
            </a:r>
            <a:r>
              <a:rPr lang="en-GB" altLang="en-US" noProof="0" dirty="0">
                <a:solidFill>
                  <a:srgbClr val="7030A0"/>
                </a:solidFill>
                <a:latin typeface="Comic Sans MS" panose="030F0702030302020204" pitchFamily="66" charset="0"/>
              </a:rPr>
              <a:t>T</a:t>
            </a:r>
            <a:r>
              <a:rPr lang="en-GB" alt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e </a:t>
            </a:r>
            <a:r>
              <a:rPr lang="en-GB" alt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m</a:t>
            </a:r>
            <a:r>
              <a:rPr lang="en-GB" altLang="en-US" dirty="0" err="1">
                <a:solidFill>
                  <a:srgbClr val="FF0000"/>
                </a:solidFill>
                <a:latin typeface="Comic Sans MS" panose="030F0702030302020204" pitchFamily="66" charset="0"/>
              </a:rPr>
              <a:t>u</a:t>
            </a:r>
            <a:r>
              <a:rPr lang="en-GB" alt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er</a:t>
            </a:r>
            <a:r>
              <a:rPr kumimoji="0" lang="en-GB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cs typeface="Arial"/>
              </a:rPr>
              <a:t>es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GB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cs typeface="Arial"/>
              </a:rPr>
              <a:t>- </a:t>
            </a:r>
            <a:r>
              <a:rPr lang="en-GB" altLang="en-US" noProof="0" dirty="0">
                <a:solidFill>
                  <a:srgbClr val="7030A0"/>
                </a:solidFill>
                <a:latin typeface="Comic Sans MS" panose="030F0702030302020204" pitchFamily="66" charset="0"/>
              </a:rPr>
              <a:t>S</a:t>
            </a:r>
            <a:r>
              <a:rPr lang="en-GB" alt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e </a:t>
            </a:r>
            <a:r>
              <a:rPr lang="en-GB" alt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m</a:t>
            </a:r>
            <a:r>
              <a:rPr lang="en-GB" altLang="en-US" dirty="0" err="1">
                <a:solidFill>
                  <a:srgbClr val="FF0000"/>
                </a:solidFill>
                <a:latin typeface="Comic Sans MS" panose="030F0702030302020204" pitchFamily="66" charset="0"/>
              </a:rPr>
              <a:t>u</a:t>
            </a:r>
            <a:r>
              <a:rPr lang="en-GB" alt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er</a:t>
            </a:r>
            <a:r>
              <a:rPr kumimoji="0" lang="en-GB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cs typeface="Arial"/>
              </a:rPr>
              <a:t>e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endParaRPr kumimoji="0" lang="en-GB" altLang="en-US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cs typeface="Arial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GB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 panose="030F0702030302020204" pitchFamily="66" charset="0"/>
                <a:cs typeface="Arial"/>
              </a:rPr>
              <a:t>- </a:t>
            </a:r>
            <a:r>
              <a:rPr lang="en-GB" altLang="en-US" noProof="0" dirty="0">
                <a:solidFill>
                  <a:srgbClr val="7030A0"/>
                </a:solidFill>
                <a:latin typeface="Comic Sans MS" panose="030F0702030302020204" pitchFamily="66" charset="0"/>
              </a:rPr>
              <a:t>Nos</a:t>
            </a:r>
            <a:r>
              <a:rPr lang="en-GB" alt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mor</a:t>
            </a:r>
            <a:r>
              <a:rPr kumimoji="0" lang="en-GB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cs typeface="Arial"/>
              </a:rPr>
              <a:t>imos</a:t>
            </a:r>
            <a:endParaRPr kumimoji="0" lang="en-GB" altLang="en-US" b="0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Comic Sans MS" panose="030F0702030302020204" pitchFamily="66" charset="0"/>
              <a:cs typeface="Arial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GB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 panose="030F0702030302020204" pitchFamily="66" charset="0"/>
                <a:cs typeface="Arial"/>
              </a:rPr>
              <a:t>- </a:t>
            </a:r>
            <a:r>
              <a:rPr lang="en-GB" altLang="en-US" noProof="0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noProof="0" dirty="0" err="1">
                <a:solidFill>
                  <a:srgbClr val="7030A0"/>
                </a:solidFill>
                <a:latin typeface="Comic Sans MS" panose="030F0702030302020204" pitchFamily="66" charset="0"/>
              </a:rPr>
              <a:t>Os</a:t>
            </a:r>
            <a:r>
              <a:rPr lang="en-GB" alt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mor</a:t>
            </a:r>
            <a:r>
              <a:rPr kumimoji="0" lang="en-GB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cs typeface="Arial"/>
              </a:rPr>
              <a:t>ís</a:t>
            </a:r>
            <a:endParaRPr kumimoji="0" lang="en-GB" altLang="en-US" b="0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Comic Sans MS" panose="030F0702030302020204" pitchFamily="66" charset="0"/>
              <a:cs typeface="Arial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GB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cs typeface="Arial"/>
              </a:rPr>
              <a:t>- </a:t>
            </a:r>
            <a:r>
              <a:rPr lang="en-GB" alt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Se </a:t>
            </a:r>
            <a:r>
              <a:rPr lang="en-GB" alt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m</a:t>
            </a:r>
            <a:r>
              <a:rPr lang="en-GB" altLang="en-US" dirty="0" err="1">
                <a:solidFill>
                  <a:srgbClr val="FF0000"/>
                </a:solidFill>
                <a:latin typeface="Comic Sans MS" panose="030F0702030302020204" pitchFamily="66" charset="0"/>
              </a:rPr>
              <a:t>u</a:t>
            </a:r>
            <a:r>
              <a:rPr lang="en-GB" alt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er</a:t>
            </a:r>
            <a:r>
              <a:rPr lang="en-GB" altLang="en-US" dirty="0" err="1">
                <a:solidFill>
                  <a:srgbClr val="006600"/>
                </a:solidFill>
                <a:latin typeface="Comic Sans MS" panose="030F0702030302020204" pitchFamily="66" charset="0"/>
              </a:rPr>
              <a:t>en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223C14-F8C6-F482-8386-96FDC4016B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CuadroTexto">
            <a:extLst>
              <a:ext uri="{FF2B5EF4-FFF2-40B4-BE49-F238E27FC236}">
                <a16:creationId xmlns:a16="http://schemas.microsoft.com/office/drawing/2014/main" id="{796E1479-DD22-9D84-5040-578A0D133CF7}"/>
              </a:ext>
            </a:extLst>
          </p:cNvPr>
          <p:cNvSpPr txBox="1"/>
          <p:nvPr/>
        </p:nvSpPr>
        <p:spPr>
          <a:xfrm>
            <a:off x="251520" y="260648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b="1" dirty="0">
                <a:solidFill>
                  <a:prstClr val="black"/>
                </a:solidFill>
                <a:latin typeface="Comic Sans MS" pitchFamily="66" charset="0"/>
              </a:rPr>
              <a:t>Libro de texto, página 175, ejercicios 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2400" b="1" dirty="0">
              <a:solidFill>
                <a:prstClr val="black"/>
              </a:solidFill>
              <a:latin typeface="Comic Sans MS" pitchFamily="66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</a:p>
        </p:txBody>
      </p:sp>
      <p:sp>
        <p:nvSpPr>
          <p:cNvPr id="4" name="1 CuadroTexto">
            <a:extLst>
              <a:ext uri="{FF2B5EF4-FFF2-40B4-BE49-F238E27FC236}">
                <a16:creationId xmlns:a16="http://schemas.microsoft.com/office/drawing/2014/main" id="{B9B9706E-9092-FCF7-9EC8-4F59254B11DD}"/>
              </a:ext>
            </a:extLst>
          </p:cNvPr>
          <p:cNvSpPr txBox="1"/>
          <p:nvPr/>
        </p:nvSpPr>
        <p:spPr>
          <a:xfrm>
            <a:off x="251520" y="891914"/>
            <a:ext cx="7848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s-ES" sz="2400" b="1" dirty="0">
                <a:solidFill>
                  <a:prstClr val="black"/>
                </a:solidFill>
                <a:latin typeface="Comic Sans MS" pitchFamily="66" charset="0"/>
              </a:rPr>
              <a:t>Ejercicios B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</a:p>
        </p:txBody>
      </p:sp>
      <p:sp>
        <p:nvSpPr>
          <p:cNvPr id="7" name="1 CuadroTexto">
            <a:extLst>
              <a:ext uri="{FF2B5EF4-FFF2-40B4-BE49-F238E27FC236}">
                <a16:creationId xmlns:a16="http://schemas.microsoft.com/office/drawing/2014/main" id="{D0FB7BF9-F10A-3D05-C7D9-1CD3970E57A1}"/>
              </a:ext>
            </a:extLst>
          </p:cNvPr>
          <p:cNvSpPr txBox="1"/>
          <p:nvPr/>
        </p:nvSpPr>
        <p:spPr>
          <a:xfrm>
            <a:off x="251520" y="1523180"/>
            <a:ext cx="28803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s-ES" sz="2400" b="1" dirty="0">
                <a:solidFill>
                  <a:prstClr val="black"/>
                </a:solidFill>
                <a:latin typeface="Comic Sans MS" pitchFamily="66" charset="0"/>
              </a:rPr>
              <a:t>Ejercicios 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</a:p>
        </p:txBody>
      </p:sp>
      <p:sp>
        <p:nvSpPr>
          <p:cNvPr id="2" name="1 CuadroTexto">
            <a:extLst>
              <a:ext uri="{FF2B5EF4-FFF2-40B4-BE49-F238E27FC236}">
                <a16:creationId xmlns:a16="http://schemas.microsoft.com/office/drawing/2014/main" id="{AC3A6700-086D-7811-59D7-AB1137014F26}"/>
              </a:ext>
            </a:extLst>
          </p:cNvPr>
          <p:cNvSpPr txBox="1"/>
          <p:nvPr/>
        </p:nvSpPr>
        <p:spPr>
          <a:xfrm>
            <a:off x="268490" y="2095106"/>
            <a:ext cx="53836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s-ES" sz="2400" b="1" dirty="0">
                <a:solidFill>
                  <a:prstClr val="black"/>
                </a:solidFill>
                <a:latin typeface="Comic Sans MS" pitchFamily="66" charset="0"/>
              </a:rPr>
              <a:t>Ejercicios D</a:t>
            </a: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6" name="1 CuadroTexto">
            <a:extLst>
              <a:ext uri="{FF2B5EF4-FFF2-40B4-BE49-F238E27FC236}">
                <a16:creationId xmlns:a16="http://schemas.microsoft.com/office/drawing/2014/main" id="{BEC37A3E-FDF0-26D1-4FBB-783FC047F418}"/>
              </a:ext>
            </a:extLst>
          </p:cNvPr>
          <p:cNvSpPr txBox="1"/>
          <p:nvPr/>
        </p:nvSpPr>
        <p:spPr>
          <a:xfrm>
            <a:off x="251520" y="2726372"/>
            <a:ext cx="53836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s-ES" sz="2400" b="1" dirty="0">
                <a:solidFill>
                  <a:prstClr val="black"/>
                </a:solidFill>
                <a:latin typeface="Comic Sans MS" pitchFamily="66" charset="0"/>
              </a:rPr>
              <a:t>Vocabulario, páginas 175 y 176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05265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2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B7040-E88B-6E6D-BC9F-E4E1135B73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0375" y="614363"/>
            <a:ext cx="7772400" cy="649287"/>
          </a:xfrm>
        </p:spPr>
        <p:txBody>
          <a:bodyPr/>
          <a:lstStyle/>
          <a:p>
            <a:pPr algn="l"/>
            <a:r>
              <a:rPr lang="en-GB" altLang="en-US">
                <a:solidFill>
                  <a:srgbClr val="D6A300"/>
                </a:solidFill>
                <a:latin typeface="Comic Sans MS" panose="030F0702030302020204" pitchFamily="66" charset="0"/>
              </a:rPr>
              <a:t>    </a:t>
            </a:r>
            <a:r>
              <a:rPr lang="en-GB" altLang="en-US" sz="2800">
                <a:solidFill>
                  <a:srgbClr val="D6A300"/>
                </a:solidFill>
                <a:latin typeface="Comic Sans MS" panose="030F0702030302020204" pitchFamily="66" charset="0"/>
              </a:rPr>
              <a:t>Los deberes   </a:t>
            </a:r>
            <a:br>
              <a:rPr lang="en-GB" altLang="en-US">
                <a:latin typeface="Comic Sans MS" panose="030F0702030302020204" pitchFamily="66" charset="0"/>
              </a:rPr>
            </a:br>
            <a:endParaRPr lang="en-GB" altLang="en-US"/>
          </a:p>
        </p:txBody>
      </p:sp>
      <p:sp>
        <p:nvSpPr>
          <p:cNvPr id="30723" name="Subtitle 2">
            <a:extLst>
              <a:ext uri="{FF2B5EF4-FFF2-40B4-BE49-F238E27FC236}">
                <a16:creationId xmlns:a16="http://schemas.microsoft.com/office/drawing/2014/main" id="{67D7741A-E6FB-61DA-B536-88E17C35E6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5438" y="609600"/>
            <a:ext cx="8493125" cy="2592388"/>
          </a:xfrm>
        </p:spPr>
        <p:txBody>
          <a:bodyPr/>
          <a:lstStyle/>
          <a:p>
            <a:pPr marL="514350" indent="-514350" algn="l">
              <a:buFont typeface="Arial" panose="020B0604020202020204" pitchFamily="34" charset="0"/>
              <a:buAutoNum type="arabicPeriod"/>
            </a:pPr>
            <a:r>
              <a:rPr lang="en-GB" altLang="en-US" sz="2800" i="1" dirty="0">
                <a:solidFill>
                  <a:srgbClr val="894327"/>
                </a:solidFill>
                <a:latin typeface="Comic Sans MS" panose="030F0702030302020204" pitchFamily="66" charset="0"/>
              </a:rPr>
              <a:t>Copia</a:t>
            </a:r>
          </a:p>
          <a:p>
            <a:pPr marL="514350" indent="-514350" algn="l">
              <a:buFont typeface="Arial" panose="020B0604020202020204" pitchFamily="34" charset="0"/>
              <a:buAutoNum type="arabicPeriod"/>
            </a:pPr>
            <a:r>
              <a:rPr lang="en-GB" altLang="en-US" sz="2800" i="1" dirty="0">
                <a:solidFill>
                  <a:srgbClr val="894327"/>
                </a:solidFill>
                <a:latin typeface="Comic Sans MS" panose="030F0702030302020204" pitchFamily="66" charset="0"/>
              </a:rPr>
              <a:t>Examen de </a:t>
            </a:r>
            <a:r>
              <a:rPr lang="en-GB" altLang="en-US" sz="2800" i="1" dirty="0" err="1">
                <a:solidFill>
                  <a:srgbClr val="894327"/>
                </a:solidFill>
                <a:latin typeface="Comic Sans MS" panose="030F0702030302020204" pitchFamily="66" charset="0"/>
              </a:rPr>
              <a:t>vocabulario</a:t>
            </a:r>
            <a:endParaRPr lang="en-GB" altLang="en-US" sz="2800" i="1" dirty="0">
              <a:solidFill>
                <a:srgbClr val="894327"/>
              </a:solidFill>
              <a:latin typeface="Comic Sans MS" panose="030F0702030302020204" pitchFamily="66" charset="0"/>
            </a:endParaRPr>
          </a:p>
          <a:p>
            <a:pPr marL="514350" indent="-514350" algn="l">
              <a:buFont typeface="Arial" panose="020B0604020202020204" pitchFamily="34" charset="0"/>
              <a:buAutoNum type="arabicPeriod"/>
            </a:pPr>
            <a:r>
              <a:rPr lang="en-GB" altLang="en-US" sz="2800" i="1" dirty="0" err="1">
                <a:solidFill>
                  <a:srgbClr val="894327"/>
                </a:solidFill>
                <a:latin typeface="Comic Sans MS" panose="030F0702030302020204" pitchFamily="66" charset="0"/>
              </a:rPr>
              <a:t>Estudia</a:t>
            </a:r>
            <a:r>
              <a:rPr lang="en-GB" altLang="en-US" sz="2800" i="1" dirty="0">
                <a:solidFill>
                  <a:srgbClr val="894327"/>
                </a:solidFill>
                <a:latin typeface="Comic Sans MS" panose="030F0702030302020204" pitchFamily="66" charset="0"/>
              </a:rPr>
              <a:t> la </a:t>
            </a:r>
            <a:r>
              <a:rPr lang="en-GB" altLang="en-US" sz="2800" i="1" dirty="0" err="1">
                <a:solidFill>
                  <a:srgbClr val="894327"/>
                </a:solidFill>
                <a:latin typeface="Comic Sans MS" panose="030F0702030302020204" pitchFamily="66" charset="0"/>
              </a:rPr>
              <a:t>conjugación</a:t>
            </a:r>
            <a:r>
              <a:rPr lang="en-GB" altLang="en-US" sz="2800" i="1" dirty="0">
                <a:solidFill>
                  <a:srgbClr val="894327"/>
                </a:solidFill>
                <a:latin typeface="Comic Sans MS" panose="030F0702030302020204" pitchFamily="66" charset="0"/>
              </a:rPr>
              <a:t> de </a:t>
            </a:r>
            <a:r>
              <a:rPr lang="en-GB" altLang="en-US" sz="2800" i="1" dirty="0" err="1">
                <a:solidFill>
                  <a:srgbClr val="894327"/>
                </a:solidFill>
                <a:latin typeface="Comic Sans MS" panose="030F0702030302020204" pitchFamily="66" charset="0"/>
              </a:rPr>
              <a:t>los</a:t>
            </a:r>
            <a:r>
              <a:rPr lang="en-GB" altLang="en-US" sz="2800" i="1" dirty="0">
                <a:solidFill>
                  <a:srgbClr val="894327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sz="2800" i="1" dirty="0" err="1">
                <a:solidFill>
                  <a:srgbClr val="894327"/>
                </a:solidFill>
                <a:latin typeface="Comic Sans MS" panose="030F0702030302020204" pitchFamily="66" charset="0"/>
              </a:rPr>
              <a:t>verbos</a:t>
            </a:r>
            <a:r>
              <a:rPr lang="en-GB" altLang="en-US" sz="2800" i="1" dirty="0">
                <a:solidFill>
                  <a:srgbClr val="894327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sz="2800" i="1" dirty="0" err="1">
                <a:solidFill>
                  <a:srgbClr val="894327"/>
                </a:solidFill>
                <a:latin typeface="Comic Sans MS" panose="030F0702030302020204" pitchFamily="66" charset="0"/>
              </a:rPr>
              <a:t>en</a:t>
            </a:r>
            <a:r>
              <a:rPr lang="en-GB" altLang="en-US" sz="2800" i="1" dirty="0">
                <a:solidFill>
                  <a:srgbClr val="894327"/>
                </a:solidFill>
                <a:latin typeface="Comic Sans MS" panose="030F0702030302020204" pitchFamily="66" charset="0"/>
              </a:rPr>
              <a:t>:</a:t>
            </a:r>
          </a:p>
          <a:p>
            <a:pPr marL="514350" indent="-514350" algn="l">
              <a:buFont typeface="Arial" panose="020B0604020202020204" pitchFamily="34" charset="0"/>
              <a:buAutoNum type="arabicPeriod"/>
            </a:pPr>
            <a:endParaRPr lang="en-GB" altLang="en-US" sz="2800" i="1" dirty="0">
              <a:solidFill>
                <a:srgbClr val="894327"/>
              </a:solidFill>
              <a:latin typeface="Comic Sans MS" panose="030F0702030302020204" pitchFamily="66" charset="0"/>
            </a:endParaRPr>
          </a:p>
          <a:p>
            <a:pPr algn="l"/>
            <a:r>
              <a:rPr lang="en-GB" altLang="en-US" sz="2800" i="1" dirty="0">
                <a:solidFill>
                  <a:srgbClr val="894327"/>
                </a:solidFill>
                <a:latin typeface="Comic Sans MS" panose="030F0702030302020204" pitchFamily="66" charset="0"/>
              </a:rPr>
              <a:t>     -  1era. persona y singular </a:t>
            </a:r>
            <a:r>
              <a:rPr lang="en-GB" altLang="en-US" sz="2800" i="1" dirty="0" err="1">
                <a:solidFill>
                  <a:srgbClr val="894327"/>
                </a:solidFill>
                <a:latin typeface="Comic Sans MS" panose="030F0702030302020204" pitchFamily="66" charset="0"/>
              </a:rPr>
              <a:t>en</a:t>
            </a:r>
            <a:r>
              <a:rPr lang="en-GB" altLang="en-US" sz="2800" i="1" dirty="0">
                <a:solidFill>
                  <a:srgbClr val="894327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sz="2800" i="1" dirty="0" err="1">
                <a:solidFill>
                  <a:srgbClr val="894327"/>
                </a:solidFill>
                <a:latin typeface="Comic Sans MS" panose="030F0702030302020204" pitchFamily="66" charset="0"/>
              </a:rPr>
              <a:t>el</a:t>
            </a:r>
            <a:r>
              <a:rPr lang="en-GB" altLang="en-US" sz="2800" i="1" dirty="0">
                <a:solidFill>
                  <a:srgbClr val="894327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sz="2800" i="1" dirty="0" err="1">
                <a:solidFill>
                  <a:srgbClr val="C00000"/>
                </a:solidFill>
                <a:latin typeface="Comic Sans MS" panose="030F0702030302020204" pitchFamily="66" charset="0"/>
              </a:rPr>
              <a:t>presente</a:t>
            </a:r>
            <a:endParaRPr lang="en-GB" altLang="en-US" sz="2800" i="1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algn="l"/>
            <a:r>
              <a:rPr lang="en-GB" altLang="en-US" sz="2800" i="1" dirty="0">
                <a:solidFill>
                  <a:srgbClr val="894327"/>
                </a:solidFill>
                <a:latin typeface="Comic Sans MS" panose="030F0702030302020204" pitchFamily="66" charset="0"/>
              </a:rPr>
              <a:t>     -  1era. persona y singular </a:t>
            </a:r>
            <a:r>
              <a:rPr lang="en-GB" altLang="en-US" sz="2800" i="1" dirty="0" err="1">
                <a:solidFill>
                  <a:srgbClr val="894327"/>
                </a:solidFill>
                <a:latin typeface="Comic Sans MS" panose="030F0702030302020204" pitchFamily="66" charset="0"/>
              </a:rPr>
              <a:t>en</a:t>
            </a:r>
            <a:r>
              <a:rPr lang="en-GB" altLang="en-US" sz="2800" i="1" dirty="0">
                <a:solidFill>
                  <a:srgbClr val="894327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sz="2800" i="1" dirty="0" err="1">
                <a:solidFill>
                  <a:srgbClr val="894327"/>
                </a:solidFill>
                <a:latin typeface="Comic Sans MS" panose="030F0702030302020204" pitchFamily="66" charset="0"/>
              </a:rPr>
              <a:t>el</a:t>
            </a:r>
            <a:r>
              <a:rPr lang="en-GB" altLang="en-US" sz="2800" i="1" dirty="0">
                <a:solidFill>
                  <a:srgbClr val="894327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sz="2800" i="1" dirty="0" err="1">
                <a:solidFill>
                  <a:srgbClr val="FF6699"/>
                </a:solidFill>
                <a:latin typeface="Comic Sans MS" panose="030F0702030302020204" pitchFamily="66" charset="0"/>
              </a:rPr>
              <a:t>pasado</a:t>
            </a:r>
            <a:endParaRPr lang="en-GB" altLang="en-US" sz="2800" i="1" dirty="0">
              <a:solidFill>
                <a:srgbClr val="FF6699"/>
              </a:solidFill>
              <a:latin typeface="Comic Sans MS" panose="030F0702030302020204" pitchFamily="66" charset="0"/>
            </a:endParaRPr>
          </a:p>
          <a:p>
            <a:pPr algn="l"/>
            <a:r>
              <a:rPr lang="en-GB" altLang="en-US" sz="2800" i="1" dirty="0">
                <a:solidFill>
                  <a:srgbClr val="894327"/>
                </a:solidFill>
                <a:latin typeface="Comic Sans MS" panose="030F0702030302020204" pitchFamily="66" charset="0"/>
              </a:rPr>
              <a:t>     -  </a:t>
            </a:r>
            <a:r>
              <a:rPr lang="en-GB" altLang="en-US" sz="2800" i="1" dirty="0">
                <a:solidFill>
                  <a:srgbClr val="002060"/>
                </a:solidFill>
                <a:latin typeface="Comic Sans MS" panose="030F0702030302020204" pitchFamily="66" charset="0"/>
              </a:rPr>
              <a:t>3era. </a:t>
            </a:r>
            <a:r>
              <a:rPr lang="en-GB" altLang="en-US" sz="2800" i="1" dirty="0">
                <a:solidFill>
                  <a:srgbClr val="894327"/>
                </a:solidFill>
                <a:latin typeface="Comic Sans MS" panose="030F0702030302020204" pitchFamily="66" charset="0"/>
              </a:rPr>
              <a:t>persona y singular </a:t>
            </a:r>
            <a:r>
              <a:rPr lang="en-GB" altLang="en-US" sz="2800" i="1" dirty="0" err="1">
                <a:solidFill>
                  <a:srgbClr val="894327"/>
                </a:solidFill>
                <a:latin typeface="Comic Sans MS" panose="030F0702030302020204" pitchFamily="66" charset="0"/>
              </a:rPr>
              <a:t>en</a:t>
            </a:r>
            <a:r>
              <a:rPr lang="en-GB" altLang="en-US" sz="2800" i="1" dirty="0">
                <a:solidFill>
                  <a:srgbClr val="894327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sz="2800" i="1" dirty="0" err="1">
                <a:solidFill>
                  <a:srgbClr val="894327"/>
                </a:solidFill>
                <a:latin typeface="Comic Sans MS" panose="030F0702030302020204" pitchFamily="66" charset="0"/>
              </a:rPr>
              <a:t>el</a:t>
            </a:r>
            <a:r>
              <a:rPr lang="en-GB" altLang="en-US" sz="2800" i="1" dirty="0">
                <a:solidFill>
                  <a:srgbClr val="894327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sz="2800" i="1" dirty="0" err="1">
                <a:solidFill>
                  <a:srgbClr val="FF6699"/>
                </a:solidFill>
                <a:latin typeface="Comic Sans MS" panose="030F0702030302020204" pitchFamily="66" charset="0"/>
              </a:rPr>
              <a:t>pasado</a:t>
            </a:r>
            <a:endParaRPr lang="en-GB" altLang="en-US" sz="2800" i="1" dirty="0">
              <a:solidFill>
                <a:srgbClr val="FF6699"/>
              </a:solidFill>
              <a:latin typeface="Comic Sans MS" panose="030F0702030302020204" pitchFamily="66" charset="0"/>
            </a:endParaRPr>
          </a:p>
          <a:p>
            <a:pPr algn="l"/>
            <a:r>
              <a:rPr lang="en-GB" altLang="en-US" sz="2800" i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     -  1era. persona y singular </a:t>
            </a:r>
            <a:r>
              <a:rPr lang="en-GB" altLang="en-US" sz="2800" i="1" dirty="0" err="1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en</a:t>
            </a:r>
            <a:r>
              <a:rPr lang="en-GB" altLang="en-US" sz="2800" i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sz="2800" i="1" dirty="0" err="1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el</a:t>
            </a:r>
            <a:r>
              <a:rPr lang="en-GB" altLang="en-US" sz="2800" i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sz="2800" i="1" dirty="0" err="1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futuro</a:t>
            </a:r>
            <a:endParaRPr lang="en-GB" altLang="en-US" sz="2800" i="1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pPr algn="l"/>
            <a:r>
              <a:rPr lang="en-GB" altLang="en-US" sz="2800" i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     </a:t>
            </a:r>
            <a:r>
              <a:rPr lang="en-GB" altLang="en-US" sz="2800" i="1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-  </a:t>
            </a:r>
            <a:r>
              <a:rPr lang="en-GB" altLang="en-US" sz="2800" i="1" dirty="0" err="1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el</a:t>
            </a:r>
            <a:r>
              <a:rPr lang="en-GB" altLang="en-US" sz="2800" i="1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sz="2800" i="1" dirty="0" err="1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presente</a:t>
            </a:r>
            <a:r>
              <a:rPr lang="en-GB" altLang="en-US" sz="2800" i="1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sz="2800" i="1" dirty="0" err="1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progresivo</a:t>
            </a:r>
            <a:endParaRPr lang="en-GB" altLang="en-US" sz="2800" i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pic>
        <p:nvPicPr>
          <p:cNvPr id="30724" name="Picture 8">
            <a:extLst>
              <a:ext uri="{FF2B5EF4-FFF2-40B4-BE49-F238E27FC236}">
                <a16:creationId xmlns:a16="http://schemas.microsoft.com/office/drawing/2014/main" id="{633A5D68-15EB-DC77-0E80-BEF7EA5517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795963" y="146050"/>
            <a:ext cx="482600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Default Design">
  <a:themeElements>
    <a:clrScheme name="Default Desig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881</Words>
  <Application>Microsoft Office PowerPoint</Application>
  <PresentationFormat>On-screen Show (4:3)</PresentationFormat>
  <Paragraphs>171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Arial</vt:lpstr>
      <vt:lpstr>Calibri</vt:lpstr>
      <vt:lpstr>Calibri Light</vt:lpstr>
      <vt:lpstr>Century Gothic</vt:lpstr>
      <vt:lpstr>Comic Sans MS</vt:lpstr>
      <vt:lpstr>Lato</vt:lpstr>
      <vt:lpstr>3_Tema de Office</vt:lpstr>
      <vt:lpstr>4_Tema de Office</vt:lpstr>
      <vt:lpstr>Tema de Office</vt:lpstr>
      <vt:lpstr>Office Theme</vt:lpstr>
      <vt:lpstr>Default Design</vt:lpstr>
      <vt:lpstr>13_Default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Los deberes    </vt:lpstr>
      <vt:lpstr>Vamos a jugar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RICHARD</dc:creator>
  <cp:lastModifiedBy>Flor de Andrews</cp:lastModifiedBy>
  <cp:revision>43</cp:revision>
  <dcterms:created xsi:type="dcterms:W3CDTF">2020-10-19T12:06:50Z</dcterms:created>
  <dcterms:modified xsi:type="dcterms:W3CDTF">2025-03-18T21:35:29Z</dcterms:modified>
</cp:coreProperties>
</file>